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58" r:id="rId2"/>
    <p:sldId id="520" r:id="rId3"/>
    <p:sldId id="518" r:id="rId4"/>
    <p:sldId id="551" r:id="rId5"/>
    <p:sldId id="516" r:id="rId6"/>
    <p:sldId id="517" r:id="rId7"/>
    <p:sldId id="523" r:id="rId8"/>
    <p:sldId id="519" r:id="rId9"/>
    <p:sldId id="540" r:id="rId10"/>
    <p:sldId id="527" r:id="rId11"/>
    <p:sldId id="544" r:id="rId12"/>
    <p:sldId id="543" r:id="rId13"/>
    <p:sldId id="529" r:id="rId14"/>
    <p:sldId id="530" r:id="rId15"/>
    <p:sldId id="531" r:id="rId16"/>
    <p:sldId id="532" r:id="rId17"/>
    <p:sldId id="533" r:id="rId18"/>
    <p:sldId id="534" r:id="rId19"/>
    <p:sldId id="554" r:id="rId20"/>
    <p:sldId id="542" r:id="rId21"/>
    <p:sldId id="536" r:id="rId22"/>
    <p:sldId id="545" r:id="rId23"/>
    <p:sldId id="526" r:id="rId24"/>
    <p:sldId id="546" r:id="rId25"/>
    <p:sldId id="541" r:id="rId26"/>
    <p:sldId id="548" r:id="rId27"/>
    <p:sldId id="549" r:id="rId28"/>
    <p:sldId id="555" r:id="rId29"/>
    <p:sldId id="550" r:id="rId30"/>
    <p:sldId id="525" r:id="rId31"/>
    <p:sldId id="514" r:id="rId32"/>
    <p:sldId id="552" r:id="rId33"/>
    <p:sldId id="539" r:id="rId34"/>
    <p:sldId id="547" r:id="rId35"/>
    <p:sldId id="515" r:id="rId36"/>
    <p:sldId id="441" r:id="rId37"/>
    <p:sldId id="528" r:id="rId38"/>
    <p:sldId id="537" r:id="rId39"/>
    <p:sldId id="553" r:id="rId40"/>
    <p:sldId id="521" r:id="rId41"/>
  </p:sldIdLst>
  <p:sldSz cx="12192000" cy="6858000"/>
  <p:notesSz cx="6797675" cy="9926638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4" autoAdjust="0"/>
    <p:restoredTop sz="94209" autoAdjust="0"/>
  </p:normalViewPr>
  <p:slideViewPr>
    <p:cSldViewPr snapToGrid="0">
      <p:cViewPr>
        <p:scale>
          <a:sx n="80" d="100"/>
          <a:sy n="80" d="100"/>
        </p:scale>
        <p:origin x="13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184B-5AA8-4E14-B8B1-8130295DF46C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DE4A-1DD4-4198-B66C-B1DAE170B9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008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14B5-142B-4869-B7EE-568845055722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D50F-0ABE-4702-B293-1B99166218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7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386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71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28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11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346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1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27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857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194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525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744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108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342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55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87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Pulsfrequenz, Blutdruck…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599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986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370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LGBT…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371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LGBT…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48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LGBT…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29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13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08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06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Definitionsmenge</a:t>
            </a:r>
            <a:r>
              <a:rPr lang="de-DE" baseline="0"/>
              <a:t>  --- Zielmenge</a:t>
            </a:r>
            <a:endParaRPr lang="de-DE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56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2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689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131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99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24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71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415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39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172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40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9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84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3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41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Rosenblatt, F. - Rosenblatt, F. The Design of an Intelligent Automaton, Research Reviews, Office of Naval Research. Washington, October 1958, 5-13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10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wenn sich a ändert, wird sich b nicht ändern.                    eine Funktion durchlaufen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141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Künstliche Fähigkeit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1D50F-0ABE-4702-B293-1B9916621892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17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BCCD-CF1B-4431-9250-74CA28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CFF67-AD1E-41A2-8D0C-FF2ABC0B1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CDA29-FA30-42C0-A9A2-B3EDDBB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0CF-0815-4DB6-ACF7-979553912F6E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93312-BB33-4B3E-957D-05CB8ED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893DF-03DD-4A77-8342-2AA2CB11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2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1BAED-7ED4-45B9-B576-AA4457F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305616-191A-4819-98F6-10044E8E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E7768-D6E5-4F30-82BC-99B8A882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9638-3488-43ED-AEE3-AF0E6B2FE3A9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A565D-EC83-46CE-89DD-4AB316C0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3FEF47-E5B2-4947-BCFF-E2EE3E77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827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AAAEE4-7ABC-4D96-8AE6-37D9974D4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95BB09-3F5C-4E38-8231-A447AAC1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2818-341D-44BE-94BC-773169D2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ABB-DD1C-4889-94CA-7F7105A48CC1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0D2D07-B232-4347-866B-7687B88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C79C9-A59F-4632-832E-B3F83A7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5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7266A-BA41-48CD-AC8F-360C562B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24E96-AF77-43C2-B910-C8CFC092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60E50-4C3F-4E50-9408-8306BDDF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84-F6BD-40AD-B22D-58B4789C3EAE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0A64D-F833-4ECC-B926-B5C421BB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815D-3041-4334-8001-E6BD9DE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5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8E433-F241-428E-A387-B1AA761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D6BF-ABFB-4DCD-BB57-C359745C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6D20F-F0CA-486B-A993-0ECAFA39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5CAD-18A5-4B04-BA8B-2BC008F5C07D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D9BD6-EA80-434A-91EC-008965D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DDF18-11A0-479A-9CC0-11ACCB74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03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67E86-11F5-4227-93B0-7B41525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6A758-72C8-4E9F-915B-7F00852D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1A4F4-4BF4-4C55-A99E-3130ADFFA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E94338-906C-4E24-8EDB-D6A564C9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C84A-24F5-4119-A946-CB3B7D9D1E98}" type="datetime1">
              <a:rPr lang="LID4096" smtClean="0"/>
              <a:t>02/21/2024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285E4-2F3C-4B41-B24B-4D5BA5F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D1665-B27F-4574-802F-EC99148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2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EF0-4B82-47E4-9883-9497B2B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1BF02-794B-415A-A482-A90B2848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46244D-3068-4C59-B4E0-129CCBA1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B9204-CFF4-4122-9928-732EB80B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47B85E-F230-4FFD-9BA5-BA6D75FCF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F0F0E3-92CA-448F-A414-C41C241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74D5-2231-47B6-959C-37DE8D4ED8BC}" type="datetime1">
              <a:rPr lang="LID4096" smtClean="0"/>
              <a:t>02/21/2024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536322-8D52-4C49-8FBE-5CF17FB0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0FE96-A3AF-4D5E-A6E6-897F8644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44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C984A-B02C-4CBD-9416-7A0706CD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43281-A63F-4795-BC27-22F92CF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B03F-CFBF-435A-B2DA-1A7324C913D6}" type="datetime1">
              <a:rPr lang="LID4096" smtClean="0"/>
              <a:t>02/21/2024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07202-1C7C-4B6F-98B0-F737049A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56A5B-25BA-43A2-9355-2D336577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83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1D09A-9A84-4D88-AE7E-53DA4662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8B3C-1D55-4D80-8F12-628D73E30D7A}" type="datetime1">
              <a:rPr lang="LID4096" smtClean="0"/>
              <a:t>02/21/2024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FC99A-84C6-4D8C-B4DA-2A61FD2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4AD58-A540-43DC-AB60-9283032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32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389AB-664A-4D9D-9201-7609F566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92A15-CB6A-47DC-A645-20BAF7CE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817E9-D8C5-4278-9DD5-173F029A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22B51-C3AA-4E66-8903-4695F72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174A-77C8-4DF1-945D-40FB50564710}" type="datetime1">
              <a:rPr lang="LID4096" smtClean="0"/>
              <a:t>02/21/2024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740CEF-C7AB-4256-A64F-87CD7042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01A36-12CA-42ED-A3B7-6A8C36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3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4D89C-C75B-4B52-BFC8-75D3A14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349446-D2A8-4A4D-A34C-6B35C4C18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73811-8F5A-4966-90D8-23D8A09E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EE30A-2C39-4D8E-A83D-DFAC3BA8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8E3E-80EA-4644-A9B9-EDFF00352DF7}" type="datetime1">
              <a:rPr lang="LID4096" smtClean="0"/>
              <a:t>02/21/2024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5979F2-5293-4442-BF6A-3824AB1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4CFAE-538B-49E6-8BF9-8F18B6DB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68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A9D72-8677-450F-96A8-2D9A45CE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A08ED0-4F2C-43C7-B392-F7AD835D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8AA86-E31E-4CC1-B19D-C87C20A3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8612-48E1-4E8F-A430-66E22BCE7626}" type="datetime1">
              <a:rPr lang="LID4096" smtClean="0"/>
              <a:t>02/21/2024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6809-A92D-4751-94DA-A7C09A9CB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486D5-B751-4E3C-A713-6D6D7B67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920B-3D24-4163-BF30-8DF5E59AE904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05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261F29-7527-4A60-A4C8-F77E4B4E3EC1}"/>
              </a:ext>
            </a:extLst>
          </p:cNvPr>
          <p:cNvSpPr txBox="1"/>
          <p:nvPr/>
        </p:nvSpPr>
        <p:spPr>
          <a:xfrm>
            <a:off x="1263985" y="1931935"/>
            <a:ext cx="9664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2060"/>
                </a:solidFill>
              </a:rPr>
              <a:t>Perzeptron </a:t>
            </a:r>
          </a:p>
          <a:p>
            <a:pPr algn="ctr"/>
            <a:r>
              <a:rPr lang="de-DE" sz="80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7" y="223235"/>
            <a:ext cx="1503265" cy="601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5" y="68012"/>
            <a:ext cx="1457476" cy="756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59362" y="5796704"/>
            <a:ext cx="28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SD62-1	 Dr. Lingquan Zhao</a:t>
            </a:r>
            <a:endParaRPr lang="de-DE" i="1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0098" y="6231939"/>
            <a:ext cx="12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21.02.2024</a:t>
            </a:r>
            <a:endParaRPr lang="de-DE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80857"/>
              </p:ext>
            </p:extLst>
          </p:nvPr>
        </p:nvGraphicFramePr>
        <p:xfrm>
          <a:off x="3181497" y="1567434"/>
          <a:ext cx="5662386" cy="3770107"/>
        </p:xfrm>
        <a:graphic>
          <a:graphicData uri="http://schemas.openxmlformats.org/drawingml/2006/table">
            <a:tbl>
              <a:tblPr/>
              <a:tblGrid>
                <a:gridCol w="1887462">
                  <a:extLst>
                    <a:ext uri="{9D8B030D-6E8A-4147-A177-3AD203B41FA5}">
                      <a16:colId xmlns:a16="http://schemas.microsoft.com/office/drawing/2014/main" val="3565292671"/>
                    </a:ext>
                  </a:extLst>
                </a:gridCol>
                <a:gridCol w="1887462">
                  <a:extLst>
                    <a:ext uri="{9D8B030D-6E8A-4147-A177-3AD203B41FA5}">
                      <a16:colId xmlns:a16="http://schemas.microsoft.com/office/drawing/2014/main" val="2986031835"/>
                    </a:ext>
                  </a:extLst>
                </a:gridCol>
                <a:gridCol w="1887462">
                  <a:extLst>
                    <a:ext uri="{9D8B030D-6E8A-4147-A177-3AD203B41FA5}">
                      <a16:colId xmlns:a16="http://schemas.microsoft.com/office/drawing/2014/main" val="3447496702"/>
                    </a:ext>
                  </a:extLst>
                </a:gridCol>
              </a:tblGrid>
              <a:tr h="59224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Körpergröße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Körpergewicht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(kg)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85415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83866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16301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482852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96453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351165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572744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P7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626157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77838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29339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48687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2204CC9-633B-4A36-B327-86181F064B7C}"/>
              </a:ext>
            </a:extLst>
          </p:cNvPr>
          <p:cNvCxnSpPr>
            <a:cxnSpLocks/>
          </p:cNvCxnSpPr>
          <p:nvPr/>
        </p:nvCxnSpPr>
        <p:spPr>
          <a:xfrm flipV="1">
            <a:off x="2991878" y="1431636"/>
            <a:ext cx="4758026" cy="47759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2204CC9-633B-4A36-B327-86181F064B7C}"/>
              </a:ext>
            </a:extLst>
          </p:cNvPr>
          <p:cNvCxnSpPr>
            <a:cxnSpLocks/>
          </p:cNvCxnSpPr>
          <p:nvPr/>
        </p:nvCxnSpPr>
        <p:spPr>
          <a:xfrm flipV="1">
            <a:off x="2991878" y="1431636"/>
            <a:ext cx="4758026" cy="47759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13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2991878" y="1431636"/>
            <a:ext cx="4758026" cy="47759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14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254344" y="1431637"/>
            <a:ext cx="4495560" cy="507076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3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15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254344" y="1431637"/>
            <a:ext cx="4495560" cy="507076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429736E-BE39-42C8-8B0A-250B4ACB6AB4}"/>
              </a:ext>
            </a:extLst>
          </p:cNvPr>
          <p:cNvSpPr>
            <a:spLocks/>
          </p:cNvSpPr>
          <p:nvPr/>
        </p:nvSpPr>
        <p:spPr>
          <a:xfrm>
            <a:off x="6624431" y="23267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16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581401" y="1389109"/>
            <a:ext cx="3595254" cy="496092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429736E-BE39-42C8-8B0A-250B4ACB6AB4}"/>
              </a:ext>
            </a:extLst>
          </p:cNvPr>
          <p:cNvSpPr>
            <a:spLocks/>
          </p:cNvSpPr>
          <p:nvPr/>
        </p:nvSpPr>
        <p:spPr>
          <a:xfrm>
            <a:off x="6624431" y="23267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581401" y="1389109"/>
            <a:ext cx="3595254" cy="496092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429736E-BE39-42C8-8B0A-250B4ACB6AB4}"/>
              </a:ext>
            </a:extLst>
          </p:cNvPr>
          <p:cNvSpPr>
            <a:spLocks/>
          </p:cNvSpPr>
          <p:nvPr/>
        </p:nvSpPr>
        <p:spPr>
          <a:xfrm>
            <a:off x="6624431" y="23267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9E7CC30-A764-4698-B959-3D6F9757D300}"/>
              </a:ext>
            </a:extLst>
          </p:cNvPr>
          <p:cNvSpPr>
            <a:spLocks/>
          </p:cNvSpPr>
          <p:nvPr/>
        </p:nvSpPr>
        <p:spPr>
          <a:xfrm>
            <a:off x="4432780" y="350566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737358D-B51F-4958-95C7-9D103C28A305}"/>
              </a:ext>
            </a:extLst>
          </p:cNvPr>
          <p:cNvSpPr>
            <a:spLocks/>
          </p:cNvSpPr>
          <p:nvPr/>
        </p:nvSpPr>
        <p:spPr>
          <a:xfrm>
            <a:off x="4150812" y="386957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27EC549-C0E1-4481-97C8-55B4283990CB}"/>
              </a:ext>
            </a:extLst>
          </p:cNvPr>
          <p:cNvSpPr>
            <a:spLocks/>
          </p:cNvSpPr>
          <p:nvPr/>
        </p:nvSpPr>
        <p:spPr>
          <a:xfrm>
            <a:off x="5272350" y="246711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9AD2D95-F6D6-48B9-B1FA-B2CE0D145695}"/>
              </a:ext>
            </a:extLst>
          </p:cNvPr>
          <p:cNvSpPr>
            <a:spLocks/>
          </p:cNvSpPr>
          <p:nvPr/>
        </p:nvSpPr>
        <p:spPr>
          <a:xfrm>
            <a:off x="4257490" y="310011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3761236-39AA-4468-823C-66C968F332E2}"/>
              </a:ext>
            </a:extLst>
          </p:cNvPr>
          <p:cNvSpPr>
            <a:spLocks/>
          </p:cNvSpPr>
          <p:nvPr/>
        </p:nvSpPr>
        <p:spPr>
          <a:xfrm>
            <a:off x="5165672" y="291529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7E38280-0993-4002-B1FA-F0E3BF165B54}"/>
              </a:ext>
            </a:extLst>
          </p:cNvPr>
          <p:cNvSpPr>
            <a:spLocks/>
          </p:cNvSpPr>
          <p:nvPr/>
        </p:nvSpPr>
        <p:spPr>
          <a:xfrm>
            <a:off x="4789958" y="281419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49D4BCB-A55D-406D-ACA9-D1E32E9FEE0C}"/>
              </a:ext>
            </a:extLst>
          </p:cNvPr>
          <p:cNvSpPr>
            <a:spLocks/>
          </p:cNvSpPr>
          <p:nvPr/>
        </p:nvSpPr>
        <p:spPr>
          <a:xfrm>
            <a:off x="4793643" y="3912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2FE7DB1-87F4-46A0-98F1-4320FDF303A4}"/>
              </a:ext>
            </a:extLst>
          </p:cNvPr>
          <p:cNvSpPr>
            <a:spLocks/>
          </p:cNvSpPr>
          <p:nvPr/>
        </p:nvSpPr>
        <p:spPr>
          <a:xfrm>
            <a:off x="3864638" y="352486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DB35FA08-3EA3-48DF-AF79-86F8900F5656}"/>
              </a:ext>
            </a:extLst>
          </p:cNvPr>
          <p:cNvSpPr>
            <a:spLocks/>
          </p:cNvSpPr>
          <p:nvPr/>
        </p:nvSpPr>
        <p:spPr>
          <a:xfrm>
            <a:off x="4870009" y="31494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2198535-03A4-4F4F-8916-435E1C7E1ABB}"/>
              </a:ext>
            </a:extLst>
          </p:cNvPr>
          <p:cNvSpPr>
            <a:spLocks/>
          </p:cNvSpPr>
          <p:nvPr/>
        </p:nvSpPr>
        <p:spPr>
          <a:xfrm>
            <a:off x="6203324" y="42311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38B8948-0AB0-4139-83CD-6B8E27402893}"/>
              </a:ext>
            </a:extLst>
          </p:cNvPr>
          <p:cNvSpPr>
            <a:spLocks/>
          </p:cNvSpPr>
          <p:nvPr/>
        </p:nvSpPr>
        <p:spPr>
          <a:xfrm>
            <a:off x="5921356" y="459502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B732557-FEB0-4C7F-90C8-B9A75A793269}"/>
              </a:ext>
            </a:extLst>
          </p:cNvPr>
          <p:cNvSpPr>
            <a:spLocks/>
          </p:cNvSpPr>
          <p:nvPr/>
        </p:nvSpPr>
        <p:spPr>
          <a:xfrm>
            <a:off x="7042894" y="319256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4A3E63F-6837-44B6-87E7-1443A968FA32}"/>
              </a:ext>
            </a:extLst>
          </p:cNvPr>
          <p:cNvSpPr>
            <a:spLocks/>
          </p:cNvSpPr>
          <p:nvPr/>
        </p:nvSpPr>
        <p:spPr>
          <a:xfrm>
            <a:off x="6028034" y="3825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5981F8A-6757-4A85-88CC-86E119B53EDA}"/>
              </a:ext>
            </a:extLst>
          </p:cNvPr>
          <p:cNvSpPr>
            <a:spLocks/>
          </p:cNvSpPr>
          <p:nvPr/>
        </p:nvSpPr>
        <p:spPr>
          <a:xfrm>
            <a:off x="6936216" y="3640744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FD40411-184C-44DC-A37F-385CF8842FDC}"/>
              </a:ext>
            </a:extLst>
          </p:cNvPr>
          <p:cNvSpPr>
            <a:spLocks/>
          </p:cNvSpPr>
          <p:nvPr/>
        </p:nvSpPr>
        <p:spPr>
          <a:xfrm>
            <a:off x="6560502" y="353964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0E240B7-51E9-43DA-B795-728898112FD5}"/>
              </a:ext>
            </a:extLst>
          </p:cNvPr>
          <p:cNvSpPr>
            <a:spLocks/>
          </p:cNvSpPr>
          <p:nvPr/>
        </p:nvSpPr>
        <p:spPr>
          <a:xfrm>
            <a:off x="6564187" y="463838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F9E8AE6-1172-498E-B278-C50DB3CE77C6}"/>
              </a:ext>
            </a:extLst>
          </p:cNvPr>
          <p:cNvSpPr>
            <a:spLocks/>
          </p:cNvSpPr>
          <p:nvPr/>
        </p:nvSpPr>
        <p:spPr>
          <a:xfrm>
            <a:off x="5635182" y="425031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8D3D873-EFD9-4483-AB78-5D5988574BAF}"/>
              </a:ext>
            </a:extLst>
          </p:cNvPr>
          <p:cNvSpPr>
            <a:spLocks/>
          </p:cNvSpPr>
          <p:nvPr/>
        </p:nvSpPr>
        <p:spPr>
          <a:xfrm>
            <a:off x="6640553" y="387486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1EFF0A0-8841-48B2-9742-7626760E83FB}"/>
              </a:ext>
            </a:extLst>
          </p:cNvPr>
          <p:cNvSpPr>
            <a:spLocks/>
          </p:cNvSpPr>
          <p:nvPr/>
        </p:nvSpPr>
        <p:spPr>
          <a:xfrm>
            <a:off x="6764263" y="352630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4E59EFA-2195-4DBB-9264-5A25C7E9A709}"/>
              </a:ext>
            </a:extLst>
          </p:cNvPr>
          <p:cNvSpPr>
            <a:spLocks/>
          </p:cNvSpPr>
          <p:nvPr/>
        </p:nvSpPr>
        <p:spPr>
          <a:xfrm>
            <a:off x="6482295" y="389020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A591949-5A4B-434F-B850-E3B00201C6D8}"/>
              </a:ext>
            </a:extLst>
          </p:cNvPr>
          <p:cNvSpPr>
            <a:spLocks/>
          </p:cNvSpPr>
          <p:nvPr/>
        </p:nvSpPr>
        <p:spPr>
          <a:xfrm>
            <a:off x="7603833" y="2487746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A9A0509-3A1B-4BA8-BB98-22991164C7C6}"/>
              </a:ext>
            </a:extLst>
          </p:cNvPr>
          <p:cNvSpPr>
            <a:spLocks/>
          </p:cNvSpPr>
          <p:nvPr/>
        </p:nvSpPr>
        <p:spPr>
          <a:xfrm>
            <a:off x="6588973" y="312075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D329ADC-1373-45DB-8376-CBF12087BEC8}"/>
              </a:ext>
            </a:extLst>
          </p:cNvPr>
          <p:cNvSpPr>
            <a:spLocks/>
          </p:cNvSpPr>
          <p:nvPr/>
        </p:nvSpPr>
        <p:spPr>
          <a:xfrm>
            <a:off x="7497155" y="293593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4BF9A43-BB3A-4E59-B60F-55F88030C6B0}"/>
              </a:ext>
            </a:extLst>
          </p:cNvPr>
          <p:cNvSpPr>
            <a:spLocks/>
          </p:cNvSpPr>
          <p:nvPr/>
        </p:nvSpPr>
        <p:spPr>
          <a:xfrm>
            <a:off x="7121441" y="283482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249590F-89C9-4744-A18E-C4114BCD83B7}"/>
              </a:ext>
            </a:extLst>
          </p:cNvPr>
          <p:cNvSpPr>
            <a:spLocks/>
          </p:cNvSpPr>
          <p:nvPr/>
        </p:nvSpPr>
        <p:spPr>
          <a:xfrm>
            <a:off x="7125126" y="3933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1799BA4D-6A6B-482B-9F76-9CB0D46CF900}"/>
              </a:ext>
            </a:extLst>
          </p:cNvPr>
          <p:cNvSpPr>
            <a:spLocks/>
          </p:cNvSpPr>
          <p:nvPr/>
        </p:nvSpPr>
        <p:spPr>
          <a:xfrm>
            <a:off x="6196121" y="354550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14136F5-FADD-4DD2-917E-DEB5EAF01515}"/>
              </a:ext>
            </a:extLst>
          </p:cNvPr>
          <p:cNvSpPr>
            <a:spLocks/>
          </p:cNvSpPr>
          <p:nvPr/>
        </p:nvSpPr>
        <p:spPr>
          <a:xfrm>
            <a:off x="7201492" y="31700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A4E11BB-7422-459C-B856-E209763D5986}"/>
              </a:ext>
            </a:extLst>
          </p:cNvPr>
          <p:cNvSpPr>
            <a:spLocks/>
          </p:cNvSpPr>
          <p:nvPr/>
        </p:nvSpPr>
        <p:spPr>
          <a:xfrm>
            <a:off x="5315504" y="512586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C212120-7C01-4645-B02F-F4F5001B6571}"/>
              </a:ext>
            </a:extLst>
          </p:cNvPr>
          <p:cNvSpPr>
            <a:spLocks/>
          </p:cNvSpPr>
          <p:nvPr/>
        </p:nvSpPr>
        <p:spPr>
          <a:xfrm>
            <a:off x="5033536" y="548976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F989EA17-AE3C-46FC-B365-C6DC41D8670D}"/>
              </a:ext>
            </a:extLst>
          </p:cNvPr>
          <p:cNvSpPr>
            <a:spLocks/>
          </p:cNvSpPr>
          <p:nvPr/>
        </p:nvSpPr>
        <p:spPr>
          <a:xfrm>
            <a:off x="6155074" y="4087308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43BACA4-A031-4E0B-8897-ADF03200A2B4}"/>
              </a:ext>
            </a:extLst>
          </p:cNvPr>
          <p:cNvSpPr>
            <a:spLocks/>
          </p:cNvSpPr>
          <p:nvPr/>
        </p:nvSpPr>
        <p:spPr>
          <a:xfrm>
            <a:off x="5140214" y="47203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CB8BBCD-7532-4BC9-AAB4-E44D2D6C10EA}"/>
              </a:ext>
            </a:extLst>
          </p:cNvPr>
          <p:cNvSpPr>
            <a:spLocks/>
          </p:cNvSpPr>
          <p:nvPr/>
        </p:nvSpPr>
        <p:spPr>
          <a:xfrm>
            <a:off x="6048396" y="4535492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EBFC91E-FB5E-408D-8850-5196A3839B84}"/>
              </a:ext>
            </a:extLst>
          </p:cNvPr>
          <p:cNvSpPr>
            <a:spLocks/>
          </p:cNvSpPr>
          <p:nvPr/>
        </p:nvSpPr>
        <p:spPr>
          <a:xfrm>
            <a:off x="5672682" y="443438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8C9E4A4-A8DC-441A-9911-93BBD2BAA95E}"/>
              </a:ext>
            </a:extLst>
          </p:cNvPr>
          <p:cNvSpPr>
            <a:spLocks/>
          </p:cNvSpPr>
          <p:nvPr/>
        </p:nvSpPr>
        <p:spPr>
          <a:xfrm>
            <a:off x="5676367" y="553312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844B893-3E8D-413B-8FB4-8EB322B9A9EC}"/>
              </a:ext>
            </a:extLst>
          </p:cNvPr>
          <p:cNvSpPr>
            <a:spLocks/>
          </p:cNvSpPr>
          <p:nvPr/>
        </p:nvSpPr>
        <p:spPr>
          <a:xfrm>
            <a:off x="4747362" y="514506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2D7E359-E551-4177-A2A8-C0B8DE881FE8}"/>
              </a:ext>
            </a:extLst>
          </p:cNvPr>
          <p:cNvSpPr>
            <a:spLocks/>
          </p:cNvSpPr>
          <p:nvPr/>
        </p:nvSpPr>
        <p:spPr>
          <a:xfrm>
            <a:off x="5752733" y="476960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5C7757A-13B5-4054-80A9-799E4E6C5495}"/>
              </a:ext>
            </a:extLst>
          </p:cNvPr>
          <p:cNvSpPr>
            <a:spLocks/>
          </p:cNvSpPr>
          <p:nvPr/>
        </p:nvSpPr>
        <p:spPr>
          <a:xfrm>
            <a:off x="5010888" y="2807475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CF0ED5C8-8C55-4EEA-9119-7480176E43FE}"/>
              </a:ext>
            </a:extLst>
          </p:cNvPr>
          <p:cNvSpPr>
            <a:spLocks/>
          </p:cNvSpPr>
          <p:nvPr/>
        </p:nvSpPr>
        <p:spPr>
          <a:xfrm>
            <a:off x="4728920" y="317138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C084F0A-857B-43B8-BC30-858B0BAE5F8C}"/>
              </a:ext>
            </a:extLst>
          </p:cNvPr>
          <p:cNvSpPr>
            <a:spLocks/>
          </p:cNvSpPr>
          <p:nvPr/>
        </p:nvSpPr>
        <p:spPr>
          <a:xfrm>
            <a:off x="5850458" y="1768920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C2872A-70E3-46D3-9735-7882691EACEC}"/>
              </a:ext>
            </a:extLst>
          </p:cNvPr>
          <p:cNvSpPr>
            <a:spLocks/>
          </p:cNvSpPr>
          <p:nvPr/>
        </p:nvSpPr>
        <p:spPr>
          <a:xfrm>
            <a:off x="4835598" y="240192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0A1CA05E-8F33-4223-9B59-0CF6C6058153}"/>
              </a:ext>
            </a:extLst>
          </p:cNvPr>
          <p:cNvSpPr>
            <a:spLocks/>
          </p:cNvSpPr>
          <p:nvPr/>
        </p:nvSpPr>
        <p:spPr>
          <a:xfrm>
            <a:off x="5743780" y="2217104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F363E5B-9EDE-4275-8664-1D98075DDFB4}"/>
              </a:ext>
            </a:extLst>
          </p:cNvPr>
          <p:cNvSpPr>
            <a:spLocks/>
          </p:cNvSpPr>
          <p:nvPr/>
        </p:nvSpPr>
        <p:spPr>
          <a:xfrm>
            <a:off x="5368066" y="211600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8E4AE99-EEED-4D06-9C98-3BC3C13CDDE8}"/>
              </a:ext>
            </a:extLst>
          </p:cNvPr>
          <p:cNvSpPr>
            <a:spLocks/>
          </p:cNvSpPr>
          <p:nvPr/>
        </p:nvSpPr>
        <p:spPr>
          <a:xfrm>
            <a:off x="5371751" y="321474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EEC079C1-F753-45E5-858A-569B420C1C31}"/>
              </a:ext>
            </a:extLst>
          </p:cNvPr>
          <p:cNvSpPr>
            <a:spLocks/>
          </p:cNvSpPr>
          <p:nvPr/>
        </p:nvSpPr>
        <p:spPr>
          <a:xfrm>
            <a:off x="4442746" y="282667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F23FC9F5-5504-409B-B328-A090EECEAB5F}"/>
              </a:ext>
            </a:extLst>
          </p:cNvPr>
          <p:cNvSpPr>
            <a:spLocks/>
          </p:cNvSpPr>
          <p:nvPr/>
        </p:nvSpPr>
        <p:spPr>
          <a:xfrm>
            <a:off x="5448117" y="245122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F5B8DFE6-65C5-44D3-ACE0-73D78A87C973}"/>
              </a:ext>
            </a:extLst>
          </p:cNvPr>
          <p:cNvSpPr>
            <a:spLocks/>
          </p:cNvSpPr>
          <p:nvPr/>
        </p:nvSpPr>
        <p:spPr>
          <a:xfrm>
            <a:off x="4095985" y="415740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1B041D2-A383-4B02-8F3F-633CFF8C889C}"/>
              </a:ext>
            </a:extLst>
          </p:cNvPr>
          <p:cNvSpPr>
            <a:spLocks/>
          </p:cNvSpPr>
          <p:nvPr/>
        </p:nvSpPr>
        <p:spPr>
          <a:xfrm>
            <a:off x="3814017" y="45213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05E65D48-FBC2-41F3-8388-4FB3146E6528}"/>
              </a:ext>
            </a:extLst>
          </p:cNvPr>
          <p:cNvSpPr>
            <a:spLocks/>
          </p:cNvSpPr>
          <p:nvPr/>
        </p:nvSpPr>
        <p:spPr>
          <a:xfrm>
            <a:off x="4935555" y="311885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B87B815-1115-4DB0-BACA-3A47174A4E09}"/>
              </a:ext>
            </a:extLst>
          </p:cNvPr>
          <p:cNvSpPr>
            <a:spLocks/>
          </p:cNvSpPr>
          <p:nvPr/>
        </p:nvSpPr>
        <p:spPr>
          <a:xfrm>
            <a:off x="3920695" y="375185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BD55E88-1B2E-4262-933A-D5D20D30B7EB}"/>
              </a:ext>
            </a:extLst>
          </p:cNvPr>
          <p:cNvSpPr>
            <a:spLocks/>
          </p:cNvSpPr>
          <p:nvPr/>
        </p:nvSpPr>
        <p:spPr>
          <a:xfrm>
            <a:off x="4828877" y="356703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34C29B99-029C-45F4-A3D7-04F72CCC7E1F}"/>
              </a:ext>
            </a:extLst>
          </p:cNvPr>
          <p:cNvSpPr>
            <a:spLocks/>
          </p:cNvSpPr>
          <p:nvPr/>
        </p:nvSpPr>
        <p:spPr>
          <a:xfrm>
            <a:off x="4453163" y="3465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B8FB572-7CE7-465E-BAC3-44FA7D512077}"/>
              </a:ext>
            </a:extLst>
          </p:cNvPr>
          <p:cNvSpPr>
            <a:spLocks/>
          </p:cNvSpPr>
          <p:nvPr/>
        </p:nvSpPr>
        <p:spPr>
          <a:xfrm>
            <a:off x="3527843" y="417660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50F3A12-32B1-4809-8383-599C0DEC6E44}"/>
              </a:ext>
            </a:extLst>
          </p:cNvPr>
          <p:cNvSpPr>
            <a:spLocks/>
          </p:cNvSpPr>
          <p:nvPr/>
        </p:nvSpPr>
        <p:spPr>
          <a:xfrm>
            <a:off x="4533214" y="380115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581401" y="1389109"/>
            <a:ext cx="3595254" cy="496092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429736E-BE39-42C8-8B0A-250B4ACB6AB4}"/>
              </a:ext>
            </a:extLst>
          </p:cNvPr>
          <p:cNvSpPr>
            <a:spLocks/>
          </p:cNvSpPr>
          <p:nvPr/>
        </p:nvSpPr>
        <p:spPr>
          <a:xfrm>
            <a:off x="6624431" y="23267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9E7CC30-A764-4698-B959-3D6F9757D300}"/>
              </a:ext>
            </a:extLst>
          </p:cNvPr>
          <p:cNvSpPr>
            <a:spLocks/>
          </p:cNvSpPr>
          <p:nvPr/>
        </p:nvSpPr>
        <p:spPr>
          <a:xfrm>
            <a:off x="4432780" y="350566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737358D-B51F-4958-95C7-9D103C28A305}"/>
              </a:ext>
            </a:extLst>
          </p:cNvPr>
          <p:cNvSpPr>
            <a:spLocks/>
          </p:cNvSpPr>
          <p:nvPr/>
        </p:nvSpPr>
        <p:spPr>
          <a:xfrm>
            <a:off x="4150812" y="386957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27EC549-C0E1-4481-97C8-55B4283990CB}"/>
              </a:ext>
            </a:extLst>
          </p:cNvPr>
          <p:cNvSpPr>
            <a:spLocks/>
          </p:cNvSpPr>
          <p:nvPr/>
        </p:nvSpPr>
        <p:spPr>
          <a:xfrm>
            <a:off x="5272350" y="246711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9AD2D95-F6D6-48B9-B1FA-B2CE0D145695}"/>
              </a:ext>
            </a:extLst>
          </p:cNvPr>
          <p:cNvSpPr>
            <a:spLocks/>
          </p:cNvSpPr>
          <p:nvPr/>
        </p:nvSpPr>
        <p:spPr>
          <a:xfrm>
            <a:off x="4257490" y="310011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3761236-39AA-4468-823C-66C968F332E2}"/>
              </a:ext>
            </a:extLst>
          </p:cNvPr>
          <p:cNvSpPr>
            <a:spLocks/>
          </p:cNvSpPr>
          <p:nvPr/>
        </p:nvSpPr>
        <p:spPr>
          <a:xfrm>
            <a:off x="5165672" y="291529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7E38280-0993-4002-B1FA-F0E3BF165B54}"/>
              </a:ext>
            </a:extLst>
          </p:cNvPr>
          <p:cNvSpPr>
            <a:spLocks/>
          </p:cNvSpPr>
          <p:nvPr/>
        </p:nvSpPr>
        <p:spPr>
          <a:xfrm>
            <a:off x="4789958" y="281419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49D4BCB-A55D-406D-ACA9-D1E32E9FEE0C}"/>
              </a:ext>
            </a:extLst>
          </p:cNvPr>
          <p:cNvSpPr>
            <a:spLocks/>
          </p:cNvSpPr>
          <p:nvPr/>
        </p:nvSpPr>
        <p:spPr>
          <a:xfrm>
            <a:off x="4793643" y="3912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2FE7DB1-87F4-46A0-98F1-4320FDF303A4}"/>
              </a:ext>
            </a:extLst>
          </p:cNvPr>
          <p:cNvSpPr>
            <a:spLocks/>
          </p:cNvSpPr>
          <p:nvPr/>
        </p:nvSpPr>
        <p:spPr>
          <a:xfrm>
            <a:off x="3864638" y="352486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DB35FA08-3EA3-48DF-AF79-86F8900F5656}"/>
              </a:ext>
            </a:extLst>
          </p:cNvPr>
          <p:cNvSpPr>
            <a:spLocks/>
          </p:cNvSpPr>
          <p:nvPr/>
        </p:nvSpPr>
        <p:spPr>
          <a:xfrm>
            <a:off x="4870009" y="31494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2198535-03A4-4F4F-8916-435E1C7E1ABB}"/>
              </a:ext>
            </a:extLst>
          </p:cNvPr>
          <p:cNvSpPr>
            <a:spLocks/>
          </p:cNvSpPr>
          <p:nvPr/>
        </p:nvSpPr>
        <p:spPr>
          <a:xfrm>
            <a:off x="6203324" y="42311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38B8948-0AB0-4139-83CD-6B8E27402893}"/>
              </a:ext>
            </a:extLst>
          </p:cNvPr>
          <p:cNvSpPr>
            <a:spLocks/>
          </p:cNvSpPr>
          <p:nvPr/>
        </p:nvSpPr>
        <p:spPr>
          <a:xfrm>
            <a:off x="5921356" y="459502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B732557-FEB0-4C7F-90C8-B9A75A793269}"/>
              </a:ext>
            </a:extLst>
          </p:cNvPr>
          <p:cNvSpPr>
            <a:spLocks/>
          </p:cNvSpPr>
          <p:nvPr/>
        </p:nvSpPr>
        <p:spPr>
          <a:xfrm>
            <a:off x="7042894" y="319256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4A3E63F-6837-44B6-87E7-1443A968FA32}"/>
              </a:ext>
            </a:extLst>
          </p:cNvPr>
          <p:cNvSpPr>
            <a:spLocks/>
          </p:cNvSpPr>
          <p:nvPr/>
        </p:nvSpPr>
        <p:spPr>
          <a:xfrm>
            <a:off x="6028034" y="3825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5981F8A-6757-4A85-88CC-86E119B53EDA}"/>
              </a:ext>
            </a:extLst>
          </p:cNvPr>
          <p:cNvSpPr>
            <a:spLocks/>
          </p:cNvSpPr>
          <p:nvPr/>
        </p:nvSpPr>
        <p:spPr>
          <a:xfrm>
            <a:off x="6936216" y="3640744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FD40411-184C-44DC-A37F-385CF8842FDC}"/>
              </a:ext>
            </a:extLst>
          </p:cNvPr>
          <p:cNvSpPr>
            <a:spLocks/>
          </p:cNvSpPr>
          <p:nvPr/>
        </p:nvSpPr>
        <p:spPr>
          <a:xfrm>
            <a:off x="6560502" y="353964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0E240B7-51E9-43DA-B795-728898112FD5}"/>
              </a:ext>
            </a:extLst>
          </p:cNvPr>
          <p:cNvSpPr>
            <a:spLocks/>
          </p:cNvSpPr>
          <p:nvPr/>
        </p:nvSpPr>
        <p:spPr>
          <a:xfrm>
            <a:off x="6564187" y="463838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F9E8AE6-1172-498E-B278-C50DB3CE77C6}"/>
              </a:ext>
            </a:extLst>
          </p:cNvPr>
          <p:cNvSpPr>
            <a:spLocks/>
          </p:cNvSpPr>
          <p:nvPr/>
        </p:nvSpPr>
        <p:spPr>
          <a:xfrm>
            <a:off x="5635182" y="425031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8D3D873-EFD9-4483-AB78-5D5988574BAF}"/>
              </a:ext>
            </a:extLst>
          </p:cNvPr>
          <p:cNvSpPr>
            <a:spLocks/>
          </p:cNvSpPr>
          <p:nvPr/>
        </p:nvSpPr>
        <p:spPr>
          <a:xfrm>
            <a:off x="6640553" y="387486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1EFF0A0-8841-48B2-9742-7626760E83FB}"/>
              </a:ext>
            </a:extLst>
          </p:cNvPr>
          <p:cNvSpPr>
            <a:spLocks/>
          </p:cNvSpPr>
          <p:nvPr/>
        </p:nvSpPr>
        <p:spPr>
          <a:xfrm>
            <a:off x="6764263" y="352630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4E59EFA-2195-4DBB-9264-5A25C7E9A709}"/>
              </a:ext>
            </a:extLst>
          </p:cNvPr>
          <p:cNvSpPr>
            <a:spLocks/>
          </p:cNvSpPr>
          <p:nvPr/>
        </p:nvSpPr>
        <p:spPr>
          <a:xfrm>
            <a:off x="6482295" y="389020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A591949-5A4B-434F-B850-E3B00201C6D8}"/>
              </a:ext>
            </a:extLst>
          </p:cNvPr>
          <p:cNvSpPr>
            <a:spLocks/>
          </p:cNvSpPr>
          <p:nvPr/>
        </p:nvSpPr>
        <p:spPr>
          <a:xfrm>
            <a:off x="7603833" y="2487746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A9A0509-3A1B-4BA8-BB98-22991164C7C6}"/>
              </a:ext>
            </a:extLst>
          </p:cNvPr>
          <p:cNvSpPr>
            <a:spLocks/>
          </p:cNvSpPr>
          <p:nvPr/>
        </p:nvSpPr>
        <p:spPr>
          <a:xfrm>
            <a:off x="6588973" y="312075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D329ADC-1373-45DB-8376-CBF12087BEC8}"/>
              </a:ext>
            </a:extLst>
          </p:cNvPr>
          <p:cNvSpPr>
            <a:spLocks/>
          </p:cNvSpPr>
          <p:nvPr/>
        </p:nvSpPr>
        <p:spPr>
          <a:xfrm>
            <a:off x="7497155" y="293593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4BF9A43-BB3A-4E59-B60F-55F88030C6B0}"/>
              </a:ext>
            </a:extLst>
          </p:cNvPr>
          <p:cNvSpPr>
            <a:spLocks/>
          </p:cNvSpPr>
          <p:nvPr/>
        </p:nvSpPr>
        <p:spPr>
          <a:xfrm>
            <a:off x="7121441" y="283482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249590F-89C9-4744-A18E-C4114BCD83B7}"/>
              </a:ext>
            </a:extLst>
          </p:cNvPr>
          <p:cNvSpPr>
            <a:spLocks/>
          </p:cNvSpPr>
          <p:nvPr/>
        </p:nvSpPr>
        <p:spPr>
          <a:xfrm>
            <a:off x="7125126" y="3933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1799BA4D-6A6B-482B-9F76-9CB0D46CF900}"/>
              </a:ext>
            </a:extLst>
          </p:cNvPr>
          <p:cNvSpPr>
            <a:spLocks/>
          </p:cNvSpPr>
          <p:nvPr/>
        </p:nvSpPr>
        <p:spPr>
          <a:xfrm>
            <a:off x="6196121" y="354550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14136F5-FADD-4DD2-917E-DEB5EAF01515}"/>
              </a:ext>
            </a:extLst>
          </p:cNvPr>
          <p:cNvSpPr>
            <a:spLocks/>
          </p:cNvSpPr>
          <p:nvPr/>
        </p:nvSpPr>
        <p:spPr>
          <a:xfrm>
            <a:off x="7201492" y="31700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A4E11BB-7422-459C-B856-E209763D5986}"/>
              </a:ext>
            </a:extLst>
          </p:cNvPr>
          <p:cNvSpPr>
            <a:spLocks/>
          </p:cNvSpPr>
          <p:nvPr/>
        </p:nvSpPr>
        <p:spPr>
          <a:xfrm>
            <a:off x="5315504" y="512586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C212120-7C01-4645-B02F-F4F5001B6571}"/>
              </a:ext>
            </a:extLst>
          </p:cNvPr>
          <p:cNvSpPr>
            <a:spLocks/>
          </p:cNvSpPr>
          <p:nvPr/>
        </p:nvSpPr>
        <p:spPr>
          <a:xfrm>
            <a:off x="5033536" y="548976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F989EA17-AE3C-46FC-B365-C6DC41D8670D}"/>
              </a:ext>
            </a:extLst>
          </p:cNvPr>
          <p:cNvSpPr>
            <a:spLocks/>
          </p:cNvSpPr>
          <p:nvPr/>
        </p:nvSpPr>
        <p:spPr>
          <a:xfrm>
            <a:off x="6155074" y="4087308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43BACA4-A031-4E0B-8897-ADF03200A2B4}"/>
              </a:ext>
            </a:extLst>
          </p:cNvPr>
          <p:cNvSpPr>
            <a:spLocks/>
          </p:cNvSpPr>
          <p:nvPr/>
        </p:nvSpPr>
        <p:spPr>
          <a:xfrm>
            <a:off x="5140214" y="47203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CB8BBCD-7532-4BC9-AAB4-E44D2D6C10EA}"/>
              </a:ext>
            </a:extLst>
          </p:cNvPr>
          <p:cNvSpPr>
            <a:spLocks/>
          </p:cNvSpPr>
          <p:nvPr/>
        </p:nvSpPr>
        <p:spPr>
          <a:xfrm>
            <a:off x="6048396" y="4535492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EBFC91E-FB5E-408D-8850-5196A3839B84}"/>
              </a:ext>
            </a:extLst>
          </p:cNvPr>
          <p:cNvSpPr>
            <a:spLocks/>
          </p:cNvSpPr>
          <p:nvPr/>
        </p:nvSpPr>
        <p:spPr>
          <a:xfrm>
            <a:off x="5672682" y="443438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8C9E4A4-A8DC-441A-9911-93BBD2BAA95E}"/>
              </a:ext>
            </a:extLst>
          </p:cNvPr>
          <p:cNvSpPr>
            <a:spLocks/>
          </p:cNvSpPr>
          <p:nvPr/>
        </p:nvSpPr>
        <p:spPr>
          <a:xfrm>
            <a:off x="5676367" y="553312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844B893-3E8D-413B-8FB4-8EB322B9A9EC}"/>
              </a:ext>
            </a:extLst>
          </p:cNvPr>
          <p:cNvSpPr>
            <a:spLocks/>
          </p:cNvSpPr>
          <p:nvPr/>
        </p:nvSpPr>
        <p:spPr>
          <a:xfrm>
            <a:off x="4747362" y="514506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2D7E359-E551-4177-A2A8-C0B8DE881FE8}"/>
              </a:ext>
            </a:extLst>
          </p:cNvPr>
          <p:cNvSpPr>
            <a:spLocks/>
          </p:cNvSpPr>
          <p:nvPr/>
        </p:nvSpPr>
        <p:spPr>
          <a:xfrm>
            <a:off x="5752733" y="476960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5C7757A-13B5-4054-80A9-799E4E6C5495}"/>
              </a:ext>
            </a:extLst>
          </p:cNvPr>
          <p:cNvSpPr>
            <a:spLocks/>
          </p:cNvSpPr>
          <p:nvPr/>
        </p:nvSpPr>
        <p:spPr>
          <a:xfrm>
            <a:off x="5010888" y="2807475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CF0ED5C8-8C55-4EEA-9119-7480176E43FE}"/>
              </a:ext>
            </a:extLst>
          </p:cNvPr>
          <p:cNvSpPr>
            <a:spLocks/>
          </p:cNvSpPr>
          <p:nvPr/>
        </p:nvSpPr>
        <p:spPr>
          <a:xfrm>
            <a:off x="4728920" y="317138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C084F0A-857B-43B8-BC30-858B0BAE5F8C}"/>
              </a:ext>
            </a:extLst>
          </p:cNvPr>
          <p:cNvSpPr>
            <a:spLocks/>
          </p:cNvSpPr>
          <p:nvPr/>
        </p:nvSpPr>
        <p:spPr>
          <a:xfrm>
            <a:off x="5850458" y="1768920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C2872A-70E3-46D3-9735-7882691EACEC}"/>
              </a:ext>
            </a:extLst>
          </p:cNvPr>
          <p:cNvSpPr>
            <a:spLocks/>
          </p:cNvSpPr>
          <p:nvPr/>
        </p:nvSpPr>
        <p:spPr>
          <a:xfrm>
            <a:off x="4835598" y="240192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0A1CA05E-8F33-4223-9B59-0CF6C6058153}"/>
              </a:ext>
            </a:extLst>
          </p:cNvPr>
          <p:cNvSpPr>
            <a:spLocks/>
          </p:cNvSpPr>
          <p:nvPr/>
        </p:nvSpPr>
        <p:spPr>
          <a:xfrm>
            <a:off x="5743780" y="2217104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F363E5B-9EDE-4275-8664-1D98075DDFB4}"/>
              </a:ext>
            </a:extLst>
          </p:cNvPr>
          <p:cNvSpPr>
            <a:spLocks/>
          </p:cNvSpPr>
          <p:nvPr/>
        </p:nvSpPr>
        <p:spPr>
          <a:xfrm>
            <a:off x="5368066" y="211600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8E4AE99-EEED-4D06-9C98-3BC3C13CDDE8}"/>
              </a:ext>
            </a:extLst>
          </p:cNvPr>
          <p:cNvSpPr>
            <a:spLocks/>
          </p:cNvSpPr>
          <p:nvPr/>
        </p:nvSpPr>
        <p:spPr>
          <a:xfrm>
            <a:off x="5371751" y="321474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EEC079C1-F753-45E5-858A-569B420C1C31}"/>
              </a:ext>
            </a:extLst>
          </p:cNvPr>
          <p:cNvSpPr>
            <a:spLocks/>
          </p:cNvSpPr>
          <p:nvPr/>
        </p:nvSpPr>
        <p:spPr>
          <a:xfrm>
            <a:off x="4442746" y="282667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F23FC9F5-5504-409B-B328-A090EECEAB5F}"/>
              </a:ext>
            </a:extLst>
          </p:cNvPr>
          <p:cNvSpPr>
            <a:spLocks/>
          </p:cNvSpPr>
          <p:nvPr/>
        </p:nvSpPr>
        <p:spPr>
          <a:xfrm>
            <a:off x="5448117" y="245122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F5B8DFE6-65C5-44D3-ACE0-73D78A87C973}"/>
              </a:ext>
            </a:extLst>
          </p:cNvPr>
          <p:cNvSpPr>
            <a:spLocks/>
          </p:cNvSpPr>
          <p:nvPr/>
        </p:nvSpPr>
        <p:spPr>
          <a:xfrm>
            <a:off x="4095985" y="415740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1B041D2-A383-4B02-8F3F-633CFF8C889C}"/>
              </a:ext>
            </a:extLst>
          </p:cNvPr>
          <p:cNvSpPr>
            <a:spLocks/>
          </p:cNvSpPr>
          <p:nvPr/>
        </p:nvSpPr>
        <p:spPr>
          <a:xfrm>
            <a:off x="3814017" y="45213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05E65D48-FBC2-41F3-8388-4FB3146E6528}"/>
              </a:ext>
            </a:extLst>
          </p:cNvPr>
          <p:cNvSpPr>
            <a:spLocks/>
          </p:cNvSpPr>
          <p:nvPr/>
        </p:nvSpPr>
        <p:spPr>
          <a:xfrm>
            <a:off x="4935555" y="311885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B87B815-1115-4DB0-BACA-3A47174A4E09}"/>
              </a:ext>
            </a:extLst>
          </p:cNvPr>
          <p:cNvSpPr>
            <a:spLocks/>
          </p:cNvSpPr>
          <p:nvPr/>
        </p:nvSpPr>
        <p:spPr>
          <a:xfrm>
            <a:off x="3920695" y="375185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BD55E88-1B2E-4262-933A-D5D20D30B7EB}"/>
              </a:ext>
            </a:extLst>
          </p:cNvPr>
          <p:cNvSpPr>
            <a:spLocks/>
          </p:cNvSpPr>
          <p:nvPr/>
        </p:nvSpPr>
        <p:spPr>
          <a:xfrm>
            <a:off x="4828877" y="356703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34C29B99-029C-45F4-A3D7-04F72CCC7E1F}"/>
              </a:ext>
            </a:extLst>
          </p:cNvPr>
          <p:cNvSpPr>
            <a:spLocks/>
          </p:cNvSpPr>
          <p:nvPr/>
        </p:nvSpPr>
        <p:spPr>
          <a:xfrm>
            <a:off x="4453163" y="3465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B8FB572-7CE7-465E-BAC3-44FA7D512077}"/>
              </a:ext>
            </a:extLst>
          </p:cNvPr>
          <p:cNvSpPr>
            <a:spLocks/>
          </p:cNvSpPr>
          <p:nvPr/>
        </p:nvSpPr>
        <p:spPr>
          <a:xfrm>
            <a:off x="3527843" y="417660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50F3A12-32B1-4809-8383-599C0DEC6E44}"/>
              </a:ext>
            </a:extLst>
          </p:cNvPr>
          <p:cNvSpPr>
            <a:spLocks/>
          </p:cNvSpPr>
          <p:nvPr/>
        </p:nvSpPr>
        <p:spPr>
          <a:xfrm>
            <a:off x="4533214" y="380115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5D62D64E-D9CC-40E3-ADB7-ACABE509257F}"/>
              </a:ext>
            </a:extLst>
          </p:cNvPr>
          <p:cNvSpPr>
            <a:spLocks/>
          </p:cNvSpPr>
          <p:nvPr/>
        </p:nvSpPr>
        <p:spPr>
          <a:xfrm>
            <a:off x="7545074" y="176892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1C405520-38D7-4653-9C09-69B07D3121E9}"/>
              </a:ext>
            </a:extLst>
          </p:cNvPr>
          <p:cNvSpPr>
            <a:spLocks/>
          </p:cNvSpPr>
          <p:nvPr/>
        </p:nvSpPr>
        <p:spPr>
          <a:xfrm>
            <a:off x="5646055" y="27657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A1758D9-53C2-4471-899A-D543EF1212D4}"/>
              </a:ext>
            </a:extLst>
          </p:cNvPr>
          <p:cNvSpPr>
            <a:spLocks/>
          </p:cNvSpPr>
          <p:nvPr/>
        </p:nvSpPr>
        <p:spPr>
          <a:xfrm>
            <a:off x="6740597" y="152535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7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19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AAF45F5F-9465-4E83-A834-51690F6ACC11}"/>
              </a:ext>
            </a:extLst>
          </p:cNvPr>
          <p:cNvSpPr>
            <a:spLocks/>
          </p:cNvSpPr>
          <p:nvPr/>
        </p:nvSpPr>
        <p:spPr>
          <a:xfrm>
            <a:off x="3959740" y="536089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864638" y="1092737"/>
            <a:ext cx="3071578" cy="53357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429736E-BE39-42C8-8B0A-250B4ACB6AB4}"/>
              </a:ext>
            </a:extLst>
          </p:cNvPr>
          <p:cNvSpPr>
            <a:spLocks/>
          </p:cNvSpPr>
          <p:nvPr/>
        </p:nvSpPr>
        <p:spPr>
          <a:xfrm>
            <a:off x="6624431" y="23267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9E7CC30-A764-4698-B959-3D6F9757D300}"/>
              </a:ext>
            </a:extLst>
          </p:cNvPr>
          <p:cNvSpPr>
            <a:spLocks/>
          </p:cNvSpPr>
          <p:nvPr/>
        </p:nvSpPr>
        <p:spPr>
          <a:xfrm>
            <a:off x="4432780" y="350566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737358D-B51F-4958-95C7-9D103C28A305}"/>
              </a:ext>
            </a:extLst>
          </p:cNvPr>
          <p:cNvSpPr>
            <a:spLocks/>
          </p:cNvSpPr>
          <p:nvPr/>
        </p:nvSpPr>
        <p:spPr>
          <a:xfrm>
            <a:off x="4150812" y="386957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27EC549-C0E1-4481-97C8-55B4283990CB}"/>
              </a:ext>
            </a:extLst>
          </p:cNvPr>
          <p:cNvSpPr>
            <a:spLocks/>
          </p:cNvSpPr>
          <p:nvPr/>
        </p:nvSpPr>
        <p:spPr>
          <a:xfrm>
            <a:off x="5272350" y="246711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9AD2D95-F6D6-48B9-B1FA-B2CE0D145695}"/>
              </a:ext>
            </a:extLst>
          </p:cNvPr>
          <p:cNvSpPr>
            <a:spLocks/>
          </p:cNvSpPr>
          <p:nvPr/>
        </p:nvSpPr>
        <p:spPr>
          <a:xfrm>
            <a:off x="4257490" y="310011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3761236-39AA-4468-823C-66C968F332E2}"/>
              </a:ext>
            </a:extLst>
          </p:cNvPr>
          <p:cNvSpPr>
            <a:spLocks/>
          </p:cNvSpPr>
          <p:nvPr/>
        </p:nvSpPr>
        <p:spPr>
          <a:xfrm>
            <a:off x="5165672" y="291529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7E38280-0993-4002-B1FA-F0E3BF165B54}"/>
              </a:ext>
            </a:extLst>
          </p:cNvPr>
          <p:cNvSpPr>
            <a:spLocks/>
          </p:cNvSpPr>
          <p:nvPr/>
        </p:nvSpPr>
        <p:spPr>
          <a:xfrm>
            <a:off x="4789958" y="281419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49D4BCB-A55D-406D-ACA9-D1E32E9FEE0C}"/>
              </a:ext>
            </a:extLst>
          </p:cNvPr>
          <p:cNvSpPr>
            <a:spLocks/>
          </p:cNvSpPr>
          <p:nvPr/>
        </p:nvSpPr>
        <p:spPr>
          <a:xfrm>
            <a:off x="4793643" y="3912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2FE7DB1-87F4-46A0-98F1-4320FDF303A4}"/>
              </a:ext>
            </a:extLst>
          </p:cNvPr>
          <p:cNvSpPr>
            <a:spLocks/>
          </p:cNvSpPr>
          <p:nvPr/>
        </p:nvSpPr>
        <p:spPr>
          <a:xfrm>
            <a:off x="3864638" y="352486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DB35FA08-3EA3-48DF-AF79-86F8900F5656}"/>
              </a:ext>
            </a:extLst>
          </p:cNvPr>
          <p:cNvSpPr>
            <a:spLocks/>
          </p:cNvSpPr>
          <p:nvPr/>
        </p:nvSpPr>
        <p:spPr>
          <a:xfrm>
            <a:off x="4870009" y="31494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2198535-03A4-4F4F-8916-435E1C7E1ABB}"/>
              </a:ext>
            </a:extLst>
          </p:cNvPr>
          <p:cNvSpPr>
            <a:spLocks/>
          </p:cNvSpPr>
          <p:nvPr/>
        </p:nvSpPr>
        <p:spPr>
          <a:xfrm>
            <a:off x="6203324" y="42311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38B8948-0AB0-4139-83CD-6B8E27402893}"/>
              </a:ext>
            </a:extLst>
          </p:cNvPr>
          <p:cNvSpPr>
            <a:spLocks/>
          </p:cNvSpPr>
          <p:nvPr/>
        </p:nvSpPr>
        <p:spPr>
          <a:xfrm>
            <a:off x="5921356" y="459502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B732557-FEB0-4C7F-90C8-B9A75A793269}"/>
              </a:ext>
            </a:extLst>
          </p:cNvPr>
          <p:cNvSpPr>
            <a:spLocks/>
          </p:cNvSpPr>
          <p:nvPr/>
        </p:nvSpPr>
        <p:spPr>
          <a:xfrm>
            <a:off x="7042894" y="319256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4A3E63F-6837-44B6-87E7-1443A968FA32}"/>
              </a:ext>
            </a:extLst>
          </p:cNvPr>
          <p:cNvSpPr>
            <a:spLocks/>
          </p:cNvSpPr>
          <p:nvPr/>
        </p:nvSpPr>
        <p:spPr>
          <a:xfrm>
            <a:off x="6028034" y="3825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5981F8A-6757-4A85-88CC-86E119B53EDA}"/>
              </a:ext>
            </a:extLst>
          </p:cNvPr>
          <p:cNvSpPr>
            <a:spLocks/>
          </p:cNvSpPr>
          <p:nvPr/>
        </p:nvSpPr>
        <p:spPr>
          <a:xfrm>
            <a:off x="6936216" y="3640744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FD40411-184C-44DC-A37F-385CF8842FDC}"/>
              </a:ext>
            </a:extLst>
          </p:cNvPr>
          <p:cNvSpPr>
            <a:spLocks/>
          </p:cNvSpPr>
          <p:nvPr/>
        </p:nvSpPr>
        <p:spPr>
          <a:xfrm>
            <a:off x="6560502" y="353964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0E240B7-51E9-43DA-B795-728898112FD5}"/>
              </a:ext>
            </a:extLst>
          </p:cNvPr>
          <p:cNvSpPr>
            <a:spLocks/>
          </p:cNvSpPr>
          <p:nvPr/>
        </p:nvSpPr>
        <p:spPr>
          <a:xfrm>
            <a:off x="6564187" y="463838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F9E8AE6-1172-498E-B278-C50DB3CE77C6}"/>
              </a:ext>
            </a:extLst>
          </p:cNvPr>
          <p:cNvSpPr>
            <a:spLocks/>
          </p:cNvSpPr>
          <p:nvPr/>
        </p:nvSpPr>
        <p:spPr>
          <a:xfrm>
            <a:off x="5635182" y="425031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8D3D873-EFD9-4483-AB78-5D5988574BAF}"/>
              </a:ext>
            </a:extLst>
          </p:cNvPr>
          <p:cNvSpPr>
            <a:spLocks/>
          </p:cNvSpPr>
          <p:nvPr/>
        </p:nvSpPr>
        <p:spPr>
          <a:xfrm>
            <a:off x="6640553" y="387486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1EFF0A0-8841-48B2-9742-7626760E83FB}"/>
              </a:ext>
            </a:extLst>
          </p:cNvPr>
          <p:cNvSpPr>
            <a:spLocks/>
          </p:cNvSpPr>
          <p:nvPr/>
        </p:nvSpPr>
        <p:spPr>
          <a:xfrm>
            <a:off x="6764263" y="352630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4E59EFA-2195-4DBB-9264-5A25C7E9A709}"/>
              </a:ext>
            </a:extLst>
          </p:cNvPr>
          <p:cNvSpPr>
            <a:spLocks/>
          </p:cNvSpPr>
          <p:nvPr/>
        </p:nvSpPr>
        <p:spPr>
          <a:xfrm>
            <a:off x="6482295" y="389020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A591949-5A4B-434F-B850-E3B00201C6D8}"/>
              </a:ext>
            </a:extLst>
          </p:cNvPr>
          <p:cNvSpPr>
            <a:spLocks/>
          </p:cNvSpPr>
          <p:nvPr/>
        </p:nvSpPr>
        <p:spPr>
          <a:xfrm>
            <a:off x="7603833" y="2487746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A9A0509-3A1B-4BA8-BB98-22991164C7C6}"/>
              </a:ext>
            </a:extLst>
          </p:cNvPr>
          <p:cNvSpPr>
            <a:spLocks/>
          </p:cNvSpPr>
          <p:nvPr/>
        </p:nvSpPr>
        <p:spPr>
          <a:xfrm>
            <a:off x="6588973" y="312075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D329ADC-1373-45DB-8376-CBF12087BEC8}"/>
              </a:ext>
            </a:extLst>
          </p:cNvPr>
          <p:cNvSpPr>
            <a:spLocks/>
          </p:cNvSpPr>
          <p:nvPr/>
        </p:nvSpPr>
        <p:spPr>
          <a:xfrm>
            <a:off x="7497155" y="293593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4BF9A43-BB3A-4E59-B60F-55F88030C6B0}"/>
              </a:ext>
            </a:extLst>
          </p:cNvPr>
          <p:cNvSpPr>
            <a:spLocks/>
          </p:cNvSpPr>
          <p:nvPr/>
        </p:nvSpPr>
        <p:spPr>
          <a:xfrm>
            <a:off x="7121441" y="283482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249590F-89C9-4744-A18E-C4114BCD83B7}"/>
              </a:ext>
            </a:extLst>
          </p:cNvPr>
          <p:cNvSpPr>
            <a:spLocks/>
          </p:cNvSpPr>
          <p:nvPr/>
        </p:nvSpPr>
        <p:spPr>
          <a:xfrm>
            <a:off x="7125126" y="393356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1799BA4D-6A6B-482B-9F76-9CB0D46CF900}"/>
              </a:ext>
            </a:extLst>
          </p:cNvPr>
          <p:cNvSpPr>
            <a:spLocks/>
          </p:cNvSpPr>
          <p:nvPr/>
        </p:nvSpPr>
        <p:spPr>
          <a:xfrm>
            <a:off x="6196121" y="354550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14136F5-FADD-4DD2-917E-DEB5EAF01515}"/>
              </a:ext>
            </a:extLst>
          </p:cNvPr>
          <p:cNvSpPr>
            <a:spLocks/>
          </p:cNvSpPr>
          <p:nvPr/>
        </p:nvSpPr>
        <p:spPr>
          <a:xfrm>
            <a:off x="7201492" y="3170047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A4E11BB-7422-459C-B856-E209763D5986}"/>
              </a:ext>
            </a:extLst>
          </p:cNvPr>
          <p:cNvSpPr>
            <a:spLocks/>
          </p:cNvSpPr>
          <p:nvPr/>
        </p:nvSpPr>
        <p:spPr>
          <a:xfrm>
            <a:off x="5315504" y="5125863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C212120-7C01-4645-B02F-F4F5001B6571}"/>
              </a:ext>
            </a:extLst>
          </p:cNvPr>
          <p:cNvSpPr>
            <a:spLocks/>
          </p:cNvSpPr>
          <p:nvPr/>
        </p:nvSpPr>
        <p:spPr>
          <a:xfrm>
            <a:off x="5033536" y="548976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F989EA17-AE3C-46FC-B365-C6DC41D8670D}"/>
              </a:ext>
            </a:extLst>
          </p:cNvPr>
          <p:cNvSpPr>
            <a:spLocks/>
          </p:cNvSpPr>
          <p:nvPr/>
        </p:nvSpPr>
        <p:spPr>
          <a:xfrm>
            <a:off x="6155074" y="4087308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43BACA4-A031-4E0B-8897-ADF03200A2B4}"/>
              </a:ext>
            </a:extLst>
          </p:cNvPr>
          <p:cNvSpPr>
            <a:spLocks/>
          </p:cNvSpPr>
          <p:nvPr/>
        </p:nvSpPr>
        <p:spPr>
          <a:xfrm>
            <a:off x="5140214" y="472031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CB8BBCD-7532-4BC9-AAB4-E44D2D6C10EA}"/>
              </a:ext>
            </a:extLst>
          </p:cNvPr>
          <p:cNvSpPr>
            <a:spLocks/>
          </p:cNvSpPr>
          <p:nvPr/>
        </p:nvSpPr>
        <p:spPr>
          <a:xfrm>
            <a:off x="6048396" y="4535492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EBFC91E-FB5E-408D-8850-5196A3839B84}"/>
              </a:ext>
            </a:extLst>
          </p:cNvPr>
          <p:cNvSpPr>
            <a:spLocks/>
          </p:cNvSpPr>
          <p:nvPr/>
        </p:nvSpPr>
        <p:spPr>
          <a:xfrm>
            <a:off x="5672682" y="443438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8C9E4A4-A8DC-441A-9911-93BBD2BAA95E}"/>
              </a:ext>
            </a:extLst>
          </p:cNvPr>
          <p:cNvSpPr>
            <a:spLocks/>
          </p:cNvSpPr>
          <p:nvPr/>
        </p:nvSpPr>
        <p:spPr>
          <a:xfrm>
            <a:off x="5676367" y="553312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844B893-3E8D-413B-8FB4-8EB322B9A9EC}"/>
              </a:ext>
            </a:extLst>
          </p:cNvPr>
          <p:cNvSpPr>
            <a:spLocks/>
          </p:cNvSpPr>
          <p:nvPr/>
        </p:nvSpPr>
        <p:spPr>
          <a:xfrm>
            <a:off x="4747362" y="5145065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2D7E359-E551-4177-A2A8-C0B8DE881FE8}"/>
              </a:ext>
            </a:extLst>
          </p:cNvPr>
          <p:cNvSpPr>
            <a:spLocks/>
          </p:cNvSpPr>
          <p:nvPr/>
        </p:nvSpPr>
        <p:spPr>
          <a:xfrm>
            <a:off x="5752733" y="4769609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5C7757A-13B5-4054-80A9-799E4E6C5495}"/>
              </a:ext>
            </a:extLst>
          </p:cNvPr>
          <p:cNvSpPr>
            <a:spLocks/>
          </p:cNvSpPr>
          <p:nvPr/>
        </p:nvSpPr>
        <p:spPr>
          <a:xfrm>
            <a:off x="5010888" y="2807475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CF0ED5C8-8C55-4EEA-9119-7480176E43FE}"/>
              </a:ext>
            </a:extLst>
          </p:cNvPr>
          <p:cNvSpPr>
            <a:spLocks/>
          </p:cNvSpPr>
          <p:nvPr/>
        </p:nvSpPr>
        <p:spPr>
          <a:xfrm>
            <a:off x="4728920" y="317138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C084F0A-857B-43B8-BC30-858B0BAE5F8C}"/>
              </a:ext>
            </a:extLst>
          </p:cNvPr>
          <p:cNvSpPr>
            <a:spLocks/>
          </p:cNvSpPr>
          <p:nvPr/>
        </p:nvSpPr>
        <p:spPr>
          <a:xfrm>
            <a:off x="5850458" y="1768920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C2872A-70E3-46D3-9735-7882691EACEC}"/>
              </a:ext>
            </a:extLst>
          </p:cNvPr>
          <p:cNvSpPr>
            <a:spLocks/>
          </p:cNvSpPr>
          <p:nvPr/>
        </p:nvSpPr>
        <p:spPr>
          <a:xfrm>
            <a:off x="4835598" y="240192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0A1CA05E-8F33-4223-9B59-0CF6C6058153}"/>
              </a:ext>
            </a:extLst>
          </p:cNvPr>
          <p:cNvSpPr>
            <a:spLocks/>
          </p:cNvSpPr>
          <p:nvPr/>
        </p:nvSpPr>
        <p:spPr>
          <a:xfrm>
            <a:off x="5743780" y="2217104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F363E5B-9EDE-4275-8664-1D98075DDFB4}"/>
              </a:ext>
            </a:extLst>
          </p:cNvPr>
          <p:cNvSpPr>
            <a:spLocks/>
          </p:cNvSpPr>
          <p:nvPr/>
        </p:nvSpPr>
        <p:spPr>
          <a:xfrm>
            <a:off x="5368066" y="211600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8E4AE99-EEED-4D06-9C98-3BC3C13CDDE8}"/>
              </a:ext>
            </a:extLst>
          </p:cNvPr>
          <p:cNvSpPr>
            <a:spLocks/>
          </p:cNvSpPr>
          <p:nvPr/>
        </p:nvSpPr>
        <p:spPr>
          <a:xfrm>
            <a:off x="5371751" y="321474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EEC079C1-F753-45E5-858A-569B420C1C31}"/>
              </a:ext>
            </a:extLst>
          </p:cNvPr>
          <p:cNvSpPr>
            <a:spLocks/>
          </p:cNvSpPr>
          <p:nvPr/>
        </p:nvSpPr>
        <p:spPr>
          <a:xfrm>
            <a:off x="4442746" y="282667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F23FC9F5-5504-409B-B328-A090EECEAB5F}"/>
              </a:ext>
            </a:extLst>
          </p:cNvPr>
          <p:cNvSpPr>
            <a:spLocks/>
          </p:cNvSpPr>
          <p:nvPr/>
        </p:nvSpPr>
        <p:spPr>
          <a:xfrm>
            <a:off x="5448117" y="2451221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F5B8DFE6-65C5-44D3-ACE0-73D78A87C973}"/>
              </a:ext>
            </a:extLst>
          </p:cNvPr>
          <p:cNvSpPr>
            <a:spLocks/>
          </p:cNvSpPr>
          <p:nvPr/>
        </p:nvSpPr>
        <p:spPr>
          <a:xfrm>
            <a:off x="4095985" y="4157407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1B041D2-A383-4B02-8F3F-633CFF8C889C}"/>
              </a:ext>
            </a:extLst>
          </p:cNvPr>
          <p:cNvSpPr>
            <a:spLocks/>
          </p:cNvSpPr>
          <p:nvPr/>
        </p:nvSpPr>
        <p:spPr>
          <a:xfrm>
            <a:off x="3814017" y="45213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05E65D48-FBC2-41F3-8388-4FB3146E6528}"/>
              </a:ext>
            </a:extLst>
          </p:cNvPr>
          <p:cNvSpPr>
            <a:spLocks/>
          </p:cNvSpPr>
          <p:nvPr/>
        </p:nvSpPr>
        <p:spPr>
          <a:xfrm>
            <a:off x="4935555" y="3118852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B87B815-1115-4DB0-BACA-3A47174A4E09}"/>
              </a:ext>
            </a:extLst>
          </p:cNvPr>
          <p:cNvSpPr>
            <a:spLocks/>
          </p:cNvSpPr>
          <p:nvPr/>
        </p:nvSpPr>
        <p:spPr>
          <a:xfrm>
            <a:off x="3920695" y="375185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BD55E88-1B2E-4262-933A-D5D20D30B7EB}"/>
              </a:ext>
            </a:extLst>
          </p:cNvPr>
          <p:cNvSpPr>
            <a:spLocks/>
          </p:cNvSpPr>
          <p:nvPr/>
        </p:nvSpPr>
        <p:spPr>
          <a:xfrm>
            <a:off x="4828877" y="3567036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34C29B99-029C-45F4-A3D7-04F72CCC7E1F}"/>
              </a:ext>
            </a:extLst>
          </p:cNvPr>
          <p:cNvSpPr>
            <a:spLocks/>
          </p:cNvSpPr>
          <p:nvPr/>
        </p:nvSpPr>
        <p:spPr>
          <a:xfrm>
            <a:off x="4453163" y="346593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B8FB572-7CE7-465E-BAC3-44FA7D512077}"/>
              </a:ext>
            </a:extLst>
          </p:cNvPr>
          <p:cNvSpPr>
            <a:spLocks/>
          </p:cNvSpPr>
          <p:nvPr/>
        </p:nvSpPr>
        <p:spPr>
          <a:xfrm>
            <a:off x="3527843" y="4176609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50F3A12-32B1-4809-8383-599C0DEC6E44}"/>
              </a:ext>
            </a:extLst>
          </p:cNvPr>
          <p:cNvSpPr>
            <a:spLocks/>
          </p:cNvSpPr>
          <p:nvPr/>
        </p:nvSpPr>
        <p:spPr>
          <a:xfrm>
            <a:off x="4533214" y="380115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5D62D64E-D9CC-40E3-ADB7-ACABE509257F}"/>
              </a:ext>
            </a:extLst>
          </p:cNvPr>
          <p:cNvSpPr>
            <a:spLocks/>
          </p:cNvSpPr>
          <p:nvPr/>
        </p:nvSpPr>
        <p:spPr>
          <a:xfrm>
            <a:off x="7545074" y="1768920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1C405520-38D7-4653-9C09-69B07D3121E9}"/>
              </a:ext>
            </a:extLst>
          </p:cNvPr>
          <p:cNvSpPr>
            <a:spLocks/>
          </p:cNvSpPr>
          <p:nvPr/>
        </p:nvSpPr>
        <p:spPr>
          <a:xfrm>
            <a:off x="5646055" y="2765713"/>
            <a:ext cx="106678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A1758D9-53C2-4471-899A-D543EF1212D4}"/>
              </a:ext>
            </a:extLst>
          </p:cNvPr>
          <p:cNvSpPr>
            <a:spLocks/>
          </p:cNvSpPr>
          <p:nvPr/>
        </p:nvSpPr>
        <p:spPr>
          <a:xfrm>
            <a:off x="6740597" y="1525351"/>
            <a:ext cx="106678" cy="1080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34EDD32-EC91-44A5-B605-21C9653FE128}"/>
              </a:ext>
            </a:extLst>
          </p:cNvPr>
          <p:cNvSpPr txBox="1"/>
          <p:nvPr/>
        </p:nvSpPr>
        <p:spPr>
          <a:xfrm>
            <a:off x="6857856" y="1124191"/>
            <a:ext cx="24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</a:rPr>
              <a:t>a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b </a:t>
            </a:r>
            <a:r>
              <a:rPr lang="de-DE" b="1" i="1" baseline="30000" dirty="0">
                <a:solidFill>
                  <a:srgbClr val="002060"/>
                </a:solidFill>
              </a:rPr>
              <a:t>. </a:t>
            </a:r>
            <a:r>
              <a:rPr lang="de-DE" b="1" i="1" dirty="0">
                <a:solidFill>
                  <a:srgbClr val="002060"/>
                </a:solidFill>
              </a:rPr>
              <a:t>y + c = 0</a:t>
            </a:r>
            <a:endParaRPr lang="LID4096" b="1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80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Geschichte der KI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0D1621-97D7-4C7B-A06B-58472A856F69}"/>
              </a:ext>
            </a:extLst>
          </p:cNvPr>
          <p:cNvSpPr txBox="1"/>
          <p:nvPr/>
        </p:nvSpPr>
        <p:spPr>
          <a:xfrm>
            <a:off x="10129372" y="5267173"/>
            <a:ext cx="982134" cy="254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i="1" dirty="0">
                <a:solidFill>
                  <a:srgbClr val="002060"/>
                </a:solidFill>
              </a:rPr>
              <a:t>Kautz, H., 2022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939C97-85E4-4F80-97C5-CB2AAFB5DBB5}"/>
              </a:ext>
            </a:extLst>
          </p:cNvPr>
          <p:cNvSpPr txBox="1"/>
          <p:nvPr/>
        </p:nvSpPr>
        <p:spPr>
          <a:xfrm>
            <a:off x="922867" y="4620842"/>
            <a:ext cx="10651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Cartoon-</a:t>
            </a:r>
            <a:r>
              <a:rPr lang="en-US" b="1" dirty="0" err="1">
                <a:solidFill>
                  <a:srgbClr val="002060"/>
                </a:solidFill>
              </a:rPr>
              <a:t>Geschichte</a:t>
            </a:r>
            <a:r>
              <a:rPr lang="en-US" b="1" dirty="0">
                <a:solidFill>
                  <a:srgbClr val="002060"/>
                </a:solidFill>
              </a:rPr>
              <a:t> der KI</a:t>
            </a:r>
            <a:r>
              <a:rPr lang="en-US" dirty="0">
                <a:solidFill>
                  <a:srgbClr val="002060"/>
                </a:solidFill>
              </a:rPr>
              <a:t>: (a) Tom (</a:t>
            </a:r>
            <a:r>
              <a:rPr lang="en-US" dirty="0" err="1">
                <a:solidFill>
                  <a:srgbClr val="002060"/>
                </a:solidFill>
              </a:rPr>
              <a:t>symbolische</a:t>
            </a:r>
            <a:r>
              <a:rPr lang="en-US" dirty="0">
                <a:solidFill>
                  <a:srgbClr val="002060"/>
                </a:solidFill>
              </a:rPr>
              <a:t> KI) </a:t>
            </a:r>
            <a:r>
              <a:rPr lang="en-US" dirty="0" err="1">
                <a:solidFill>
                  <a:srgbClr val="002060"/>
                </a:solidFill>
              </a:rPr>
              <a:t>besiegt</a:t>
            </a:r>
            <a:r>
              <a:rPr lang="en-US" dirty="0">
                <a:solidFill>
                  <a:srgbClr val="002060"/>
                </a:solidFill>
              </a:rPr>
              <a:t> Jerry (</a:t>
            </a:r>
            <a:r>
              <a:rPr lang="en-US" dirty="0" err="1">
                <a:solidFill>
                  <a:srgbClr val="002060"/>
                </a:solidFill>
              </a:rPr>
              <a:t>neuronale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Netze</a:t>
            </a:r>
            <a:r>
              <a:rPr lang="en-US" dirty="0">
                <a:solidFill>
                  <a:srgbClr val="002060"/>
                </a:solidFill>
              </a:rPr>
              <a:t>). (b) Spike (Deep Learning) </a:t>
            </a:r>
            <a:r>
              <a:rPr lang="en-US" dirty="0" err="1">
                <a:solidFill>
                  <a:srgbClr val="002060"/>
                </a:solidFill>
              </a:rPr>
              <a:t>hält</a:t>
            </a:r>
            <a:r>
              <a:rPr lang="en-US" dirty="0">
                <a:solidFill>
                  <a:srgbClr val="002060"/>
                </a:solidFill>
              </a:rPr>
              <a:t> Jerry und </a:t>
            </a:r>
            <a:r>
              <a:rPr lang="en-US" dirty="0" err="1">
                <a:solidFill>
                  <a:srgbClr val="002060"/>
                </a:solidFill>
              </a:rPr>
              <a:t>schlägt</a:t>
            </a:r>
            <a:r>
              <a:rPr lang="en-US" dirty="0">
                <a:solidFill>
                  <a:srgbClr val="002060"/>
                </a:solidFill>
              </a:rPr>
              <a:t> Tom</a:t>
            </a:r>
            <a:endParaRPr lang="de-DE" dirty="0">
              <a:solidFill>
                <a:srgbClr val="002060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4969682-3F2E-4B54-9D49-D35BEB44CA7B}"/>
              </a:ext>
            </a:extLst>
          </p:cNvPr>
          <p:cNvGrpSpPr/>
          <p:nvPr/>
        </p:nvGrpSpPr>
        <p:grpSpPr>
          <a:xfrm>
            <a:off x="673256" y="1410121"/>
            <a:ext cx="11087670" cy="3016405"/>
            <a:chOff x="673256" y="1410121"/>
            <a:chExt cx="11087670" cy="30164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80FC80C-DFA7-41F5-9C2E-A054B23F5DC0}"/>
                </a:ext>
              </a:extLst>
            </p:cNvPr>
            <p:cNvGrpSpPr/>
            <p:nvPr/>
          </p:nvGrpSpPr>
          <p:grpSpPr>
            <a:xfrm>
              <a:off x="673256" y="1410121"/>
              <a:ext cx="11087670" cy="3016405"/>
              <a:chOff x="673256" y="1410121"/>
              <a:chExt cx="11087670" cy="301640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D93B31FF-D55E-4D64-90C0-73E7C9B8A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256" y="1410121"/>
                <a:ext cx="11087670" cy="3016405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C16C9CA-1D6F-4161-9F6D-C606669E0117}"/>
                  </a:ext>
                </a:extLst>
              </p:cNvPr>
              <p:cNvSpPr txBox="1"/>
              <p:nvPr/>
            </p:nvSpPr>
            <p:spPr>
              <a:xfrm>
                <a:off x="1235279" y="1410121"/>
                <a:ext cx="5515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(a) </a:t>
                </a:r>
                <a:endParaRPr lang="de-DE" dirty="0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60BB8D3-0315-43B3-9290-BF31634F73FD}"/>
                </a:ext>
              </a:extLst>
            </p:cNvPr>
            <p:cNvSpPr txBox="1"/>
            <p:nvPr/>
          </p:nvSpPr>
          <p:spPr>
            <a:xfrm>
              <a:off x="6857301" y="1410121"/>
              <a:ext cx="5515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(b) 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3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20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2885012" y="1092737"/>
            <a:ext cx="6462786" cy="5335772"/>
            <a:chOff x="2885012" y="1092737"/>
            <a:chExt cx="6462786" cy="5335772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F5E6B38B-98C8-48AA-982D-4E5AA351E644}"/>
                </a:ext>
              </a:extLst>
            </p:cNvPr>
            <p:cNvGrpSpPr/>
            <p:nvPr/>
          </p:nvGrpSpPr>
          <p:grpSpPr>
            <a:xfrm>
              <a:off x="3930347" y="1695532"/>
              <a:ext cx="1094861" cy="400110"/>
              <a:chOff x="3930347" y="1695532"/>
              <a:chExt cx="1094861" cy="400110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35AB49A4-B873-4B90-A265-0D064B35B0E0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F5FBE76-94E3-449A-81F2-6320C8904AC7}"/>
                  </a:ext>
                </a:extLst>
              </p:cNvPr>
              <p:cNvSpPr txBox="1"/>
              <p:nvPr/>
            </p:nvSpPr>
            <p:spPr>
              <a:xfrm>
                <a:off x="3930347" y="1695532"/>
                <a:ext cx="1094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FFFFFF"/>
                    </a:solidFill>
                  </a:rPr>
                  <a:t>schlank</a:t>
                </a:r>
                <a:endParaRPr lang="de-DE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D7A5B9-9727-464A-8CD8-C9B4167AB405}"/>
                </a:ext>
              </a:extLst>
            </p:cNvPr>
            <p:cNvGrpSpPr/>
            <p:nvPr/>
          </p:nvGrpSpPr>
          <p:grpSpPr>
            <a:xfrm>
              <a:off x="7749904" y="4700249"/>
              <a:ext cx="979228" cy="400110"/>
              <a:chOff x="7673704" y="4082182"/>
              <a:chExt cx="979228" cy="400110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6A743FF-30FF-4CC2-BBA0-9B3AD9DD899D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CDF7691-1C44-4B2A-A67D-49089CA06E7A}"/>
                  </a:ext>
                </a:extLst>
              </p:cNvPr>
              <p:cNvSpPr txBox="1"/>
              <p:nvPr/>
            </p:nvSpPr>
            <p:spPr>
              <a:xfrm>
                <a:off x="7721598" y="4082182"/>
                <a:ext cx="9313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FFFFFF"/>
                    </a:solidFill>
                  </a:rPr>
                  <a:t>mollig</a:t>
                </a:r>
                <a:endParaRPr lang="de-DE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Gruppieren 4"/>
            <p:cNvGrpSpPr/>
            <p:nvPr/>
          </p:nvGrpSpPr>
          <p:grpSpPr>
            <a:xfrm>
              <a:off x="2885012" y="1092737"/>
              <a:ext cx="6462786" cy="5335772"/>
              <a:chOff x="2885012" y="1092737"/>
              <a:chExt cx="6462786" cy="5335772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7E680772-E224-40D6-A8B0-7DCEDD001BCC}"/>
                  </a:ext>
                </a:extLst>
              </p:cNvPr>
              <p:cNvGrpSpPr/>
              <p:nvPr/>
            </p:nvGrpSpPr>
            <p:grpSpPr>
              <a:xfrm>
                <a:off x="2885012" y="1312357"/>
                <a:ext cx="6072722" cy="4895199"/>
                <a:chOff x="2885012" y="1312357"/>
                <a:chExt cx="6072722" cy="4895199"/>
              </a:xfrm>
            </p:grpSpPr>
            <p:grpSp>
              <p:nvGrpSpPr>
                <p:cNvPr id="12" name="Gruppieren 11">
                  <a:extLst>
                    <a:ext uri="{FF2B5EF4-FFF2-40B4-BE49-F238E27FC236}">
                      <a16:creationId xmlns:a16="http://schemas.microsoft.com/office/drawing/2014/main" id="{AD81B56E-E8D9-4BBF-BFFA-C457EC11BB87}"/>
                    </a:ext>
                  </a:extLst>
                </p:cNvPr>
                <p:cNvGrpSpPr/>
                <p:nvPr/>
              </p:nvGrpSpPr>
              <p:grpSpPr>
                <a:xfrm>
                  <a:off x="2885012" y="1355203"/>
                  <a:ext cx="6072721" cy="4852353"/>
                  <a:chOff x="1006306" y="-1385332"/>
                  <a:chExt cx="6072721" cy="4852353"/>
                </a:xfrm>
              </p:grpSpPr>
              <p:grpSp>
                <p:nvGrpSpPr>
                  <p:cNvPr id="15" name="Gruppieren 14">
                    <a:extLst>
                      <a:ext uri="{FF2B5EF4-FFF2-40B4-BE49-F238E27FC236}">
                        <a16:creationId xmlns:a16="http://schemas.microsoft.com/office/drawing/2014/main" id="{51556722-4934-4606-A71B-3C812E4651E9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85332"/>
                    <a:ext cx="5965855" cy="4852353"/>
                    <a:chOff x="1113172" y="-1308332"/>
                    <a:chExt cx="5965855" cy="4852353"/>
                  </a:xfrm>
                </p:grpSpPr>
                <p:grpSp>
                  <p:nvGrpSpPr>
                    <p:cNvPr id="18" name="Gruppieren 17">
                      <a:extLst>
                        <a:ext uri="{FF2B5EF4-FFF2-40B4-BE49-F238E27FC236}">
                          <a16:creationId xmlns:a16="http://schemas.microsoft.com/office/drawing/2014/main" id="{93F20562-CBFE-44EF-A046-3F7C7B7CD9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3172" y="-1308332"/>
                      <a:ext cx="5965855" cy="4852353"/>
                      <a:chOff x="1113172" y="-1308332"/>
                      <a:chExt cx="5965855" cy="4852353"/>
                    </a:xfrm>
                  </p:grpSpPr>
                  <p:cxnSp>
                    <p:nvCxnSpPr>
                      <p:cNvPr id="30" name="Gerade Verbindung mit Pfeil 29">
                        <a:extLst>
                          <a:ext uri="{FF2B5EF4-FFF2-40B4-BE49-F238E27FC236}">
                            <a16:creationId xmlns:a16="http://schemas.microsoft.com/office/drawing/2014/main" id="{FF399A42-8D7A-4470-9E73-5864683945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434905" y="-1308332"/>
                        <a:ext cx="0" cy="4852353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Gerade Verbindung mit Pfeil 30">
                        <a:extLst>
                          <a:ext uri="{FF2B5EF4-FFF2-40B4-BE49-F238E27FC236}">
                            <a16:creationId xmlns:a16="http://schemas.microsoft.com/office/drawing/2014/main" id="{2C2E1ED3-AED6-442F-890F-287B28CA39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3172" y="3174689"/>
                        <a:ext cx="596585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5" name="Textfeld 24">
                      <a:extLst>
                        <a:ext uri="{FF2B5EF4-FFF2-40B4-BE49-F238E27FC236}">
                          <a16:creationId xmlns:a16="http://schemas.microsoft.com/office/drawing/2014/main" id="{5485D84A-4896-415E-A408-81A0F43059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094" y="3174689"/>
                      <a:ext cx="16679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b="1" dirty="0">
                          <a:solidFill>
                            <a:srgbClr val="002060"/>
                          </a:solidFill>
                        </a:rPr>
                        <a:t>Körpergewicht</a:t>
                      </a:r>
                      <a:endParaRPr lang="LID4096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CCE469F8-4335-4973-8C91-2709BE0186B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98122" y="790946"/>
                    <a:ext cx="1385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de-DE" b="1" dirty="0">
                        <a:solidFill>
                          <a:srgbClr val="002060"/>
                        </a:solidFill>
                      </a:rPr>
                      <a:t>Körpergröße</a:t>
                    </a:r>
                    <a:endParaRPr lang="LID4096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B1E6DDA-A9B4-4E58-8535-1F559B2A637D}"/>
                    </a:ext>
                  </a:extLst>
                </p:cNvPr>
                <p:cNvSpPr txBox="1"/>
                <p:nvPr/>
              </p:nvSpPr>
              <p:spPr>
                <a:xfrm>
                  <a:off x="8665634" y="5838224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x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6757E56-FA7F-417A-A30D-74A2BF8E9184}"/>
                    </a:ext>
                  </a:extLst>
                </p:cNvPr>
                <p:cNvSpPr txBox="1"/>
                <p:nvPr/>
              </p:nvSpPr>
              <p:spPr>
                <a:xfrm>
                  <a:off x="2991878" y="1312357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y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152C58F3-1AA4-4A2F-B690-C3B6FBD1B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4638" y="1092737"/>
                <a:ext cx="3071578" cy="5335772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34EDD32-EC91-44A5-B605-21C9653FE128}"/>
                  </a:ext>
                </a:extLst>
              </p:cNvPr>
              <p:cNvSpPr txBox="1"/>
              <p:nvPr/>
            </p:nvSpPr>
            <p:spPr>
              <a:xfrm>
                <a:off x="6857856" y="1124191"/>
                <a:ext cx="248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i="1" dirty="0">
                    <a:solidFill>
                      <a:srgbClr val="002060"/>
                    </a:solidFill>
                  </a:rPr>
                  <a:t>a </a:t>
                </a:r>
                <a:r>
                  <a:rPr lang="de-DE" b="1" i="1" baseline="30000" dirty="0">
                    <a:solidFill>
                      <a:srgbClr val="002060"/>
                    </a:solidFill>
                  </a:rPr>
                  <a:t>.</a:t>
                </a:r>
                <a:r>
                  <a:rPr lang="de-DE" b="1" i="1" dirty="0">
                    <a:solidFill>
                      <a:srgbClr val="002060"/>
                    </a:solidFill>
                  </a:rPr>
                  <a:t> x + b </a:t>
                </a:r>
                <a:r>
                  <a:rPr lang="de-DE" b="1" i="1" baseline="30000" dirty="0">
                    <a:solidFill>
                      <a:srgbClr val="002060"/>
                    </a:solidFill>
                  </a:rPr>
                  <a:t>. </a:t>
                </a:r>
                <a:r>
                  <a:rPr lang="de-DE" b="1" i="1" dirty="0">
                    <a:solidFill>
                      <a:srgbClr val="002060"/>
                    </a:solidFill>
                  </a:rPr>
                  <a:t>y + c = 0</a:t>
                </a:r>
                <a:endParaRPr lang="LID4096" b="1" i="1" dirty="0">
                  <a:solidFill>
                    <a:srgbClr val="00206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9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21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864638" y="1092737"/>
            <a:ext cx="3071578" cy="53357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7B9FFA2E-EC94-4198-9FFA-36D1DF478B99}"/>
              </a:ext>
            </a:extLst>
          </p:cNvPr>
          <p:cNvSpPr>
            <a:spLocks/>
          </p:cNvSpPr>
          <p:nvPr/>
        </p:nvSpPr>
        <p:spPr>
          <a:xfrm>
            <a:off x="4432780" y="350566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6F25E7D-C85B-485E-AB18-40591299CF8E}"/>
              </a:ext>
            </a:extLst>
          </p:cNvPr>
          <p:cNvSpPr>
            <a:spLocks/>
          </p:cNvSpPr>
          <p:nvPr/>
        </p:nvSpPr>
        <p:spPr>
          <a:xfrm>
            <a:off x="4257490" y="310011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BFB899A4-E8B4-41CE-9F8F-D40F2F20DC10}"/>
              </a:ext>
            </a:extLst>
          </p:cNvPr>
          <p:cNvSpPr>
            <a:spLocks/>
          </p:cNvSpPr>
          <p:nvPr/>
        </p:nvSpPr>
        <p:spPr>
          <a:xfrm>
            <a:off x="3864638" y="352486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B42A2FB-2323-4091-89A5-81B79A4553C0}"/>
              </a:ext>
            </a:extLst>
          </p:cNvPr>
          <p:cNvSpPr>
            <a:spLocks/>
          </p:cNvSpPr>
          <p:nvPr/>
        </p:nvSpPr>
        <p:spPr>
          <a:xfrm>
            <a:off x="4695907" y="28614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C4E313A-5737-45F2-A81C-BAA808D91565}"/>
              </a:ext>
            </a:extLst>
          </p:cNvPr>
          <p:cNvSpPr>
            <a:spLocks/>
          </p:cNvSpPr>
          <p:nvPr/>
        </p:nvSpPr>
        <p:spPr>
          <a:xfrm>
            <a:off x="7042894" y="319256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29C3C35F-97F1-4748-A95C-E0B5E1A9CF5A}"/>
              </a:ext>
            </a:extLst>
          </p:cNvPr>
          <p:cNvSpPr>
            <a:spLocks/>
          </p:cNvSpPr>
          <p:nvPr/>
        </p:nvSpPr>
        <p:spPr>
          <a:xfrm>
            <a:off x="6936216" y="364074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C63BAFD-61B9-40D9-B470-6B287524BBB0}"/>
              </a:ext>
            </a:extLst>
          </p:cNvPr>
          <p:cNvSpPr>
            <a:spLocks/>
          </p:cNvSpPr>
          <p:nvPr/>
        </p:nvSpPr>
        <p:spPr>
          <a:xfrm>
            <a:off x="6560502" y="353964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5291CFB6-E89B-40DF-9A09-43108F1F3CED}"/>
              </a:ext>
            </a:extLst>
          </p:cNvPr>
          <p:cNvSpPr>
            <a:spLocks/>
          </p:cNvSpPr>
          <p:nvPr/>
        </p:nvSpPr>
        <p:spPr>
          <a:xfrm>
            <a:off x="6640553" y="387486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606C263-82F7-4626-834C-584FA5C2A9AA}"/>
              </a:ext>
            </a:extLst>
          </p:cNvPr>
          <p:cNvSpPr>
            <a:spLocks/>
          </p:cNvSpPr>
          <p:nvPr/>
        </p:nvSpPr>
        <p:spPr>
          <a:xfrm>
            <a:off x="6764263" y="352630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1D274FB7-51A7-48B5-9B36-9F8BBF4B18F0}"/>
              </a:ext>
            </a:extLst>
          </p:cNvPr>
          <p:cNvSpPr>
            <a:spLocks/>
          </p:cNvSpPr>
          <p:nvPr/>
        </p:nvSpPr>
        <p:spPr>
          <a:xfrm>
            <a:off x="6482295" y="389020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089F396-AE00-45BF-BDA1-D33426B4E6A4}"/>
              </a:ext>
            </a:extLst>
          </p:cNvPr>
          <p:cNvSpPr>
            <a:spLocks/>
          </p:cNvSpPr>
          <p:nvPr/>
        </p:nvSpPr>
        <p:spPr>
          <a:xfrm>
            <a:off x="6588973" y="312075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355A4072-AEA3-49AA-8414-FDA4155C6A45}"/>
              </a:ext>
            </a:extLst>
          </p:cNvPr>
          <p:cNvSpPr>
            <a:spLocks/>
          </p:cNvSpPr>
          <p:nvPr/>
        </p:nvSpPr>
        <p:spPr>
          <a:xfrm>
            <a:off x="7497155" y="293593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8492E32F-C566-46BC-9AC1-926F2E9529B8}"/>
              </a:ext>
            </a:extLst>
          </p:cNvPr>
          <p:cNvSpPr>
            <a:spLocks/>
          </p:cNvSpPr>
          <p:nvPr/>
        </p:nvSpPr>
        <p:spPr>
          <a:xfrm>
            <a:off x="7125126" y="393356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51F2FA3F-87A8-427E-BAF8-7FBA68BC8ED8}"/>
              </a:ext>
            </a:extLst>
          </p:cNvPr>
          <p:cNvSpPr>
            <a:spLocks/>
          </p:cNvSpPr>
          <p:nvPr/>
        </p:nvSpPr>
        <p:spPr>
          <a:xfrm>
            <a:off x="7201492" y="317004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522F989B-17D8-43FE-B003-8202BE5EF64D}"/>
              </a:ext>
            </a:extLst>
          </p:cNvPr>
          <p:cNvSpPr>
            <a:spLocks/>
          </p:cNvSpPr>
          <p:nvPr/>
        </p:nvSpPr>
        <p:spPr>
          <a:xfrm>
            <a:off x="5010888" y="28074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2C578465-0C3F-4DCD-A774-E7E8EC43CC87}"/>
              </a:ext>
            </a:extLst>
          </p:cNvPr>
          <p:cNvSpPr>
            <a:spLocks/>
          </p:cNvSpPr>
          <p:nvPr/>
        </p:nvSpPr>
        <p:spPr>
          <a:xfrm>
            <a:off x="4835598" y="240192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DE08F9BB-555F-4920-9F50-43F502B2AE02}"/>
              </a:ext>
            </a:extLst>
          </p:cNvPr>
          <p:cNvSpPr>
            <a:spLocks/>
          </p:cNvSpPr>
          <p:nvPr/>
        </p:nvSpPr>
        <p:spPr>
          <a:xfrm>
            <a:off x="4442746" y="282667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AD94B1C3-51D8-40D8-A91F-AD5636E0F5B5}"/>
              </a:ext>
            </a:extLst>
          </p:cNvPr>
          <p:cNvSpPr>
            <a:spLocks/>
          </p:cNvSpPr>
          <p:nvPr/>
        </p:nvSpPr>
        <p:spPr>
          <a:xfrm>
            <a:off x="4935555" y="311885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EE8616CF-E4B5-4734-8C49-E2D675A841F2}"/>
              </a:ext>
            </a:extLst>
          </p:cNvPr>
          <p:cNvSpPr>
            <a:spLocks/>
          </p:cNvSpPr>
          <p:nvPr/>
        </p:nvSpPr>
        <p:spPr>
          <a:xfrm>
            <a:off x="4828877" y="356703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F487F194-DDC9-4FDC-B200-668EF23581A9}"/>
              </a:ext>
            </a:extLst>
          </p:cNvPr>
          <p:cNvSpPr>
            <a:spLocks/>
          </p:cNvSpPr>
          <p:nvPr/>
        </p:nvSpPr>
        <p:spPr>
          <a:xfrm>
            <a:off x="4487170" y="316011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F96A778-5C97-48EA-9DF2-A55A8B6C8F44}"/>
              </a:ext>
            </a:extLst>
          </p:cNvPr>
          <p:cNvSpPr>
            <a:spLocks/>
          </p:cNvSpPr>
          <p:nvPr/>
        </p:nvSpPr>
        <p:spPr>
          <a:xfrm>
            <a:off x="6261042" y="448029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75370DAA-DABF-42B2-92C7-83E75F33AC3C}"/>
              </a:ext>
            </a:extLst>
          </p:cNvPr>
          <p:cNvSpPr>
            <a:spLocks/>
          </p:cNvSpPr>
          <p:nvPr/>
        </p:nvSpPr>
        <p:spPr>
          <a:xfrm>
            <a:off x="5804277" y="489213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1C1B2835-7314-452B-91BF-7D18819D34FA}"/>
              </a:ext>
            </a:extLst>
          </p:cNvPr>
          <p:cNvSpPr>
            <a:spLocks/>
          </p:cNvSpPr>
          <p:nvPr/>
        </p:nvSpPr>
        <p:spPr>
          <a:xfrm>
            <a:off x="5428563" y="479103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EDA7970F-16DE-4DA4-B8CB-F51CC2D2B73A}"/>
              </a:ext>
            </a:extLst>
          </p:cNvPr>
          <p:cNvSpPr>
            <a:spLocks/>
          </p:cNvSpPr>
          <p:nvPr/>
        </p:nvSpPr>
        <p:spPr>
          <a:xfrm>
            <a:off x="5508614" y="512625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768C2272-D2D2-49BD-A9C9-240FC2C3C085}"/>
              </a:ext>
            </a:extLst>
          </p:cNvPr>
          <p:cNvSpPr>
            <a:spLocks/>
          </p:cNvSpPr>
          <p:nvPr/>
        </p:nvSpPr>
        <p:spPr>
          <a:xfrm>
            <a:off x="5632324" y="477769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2CA87411-885A-4C6A-86A1-76197ABB9E1F}"/>
              </a:ext>
            </a:extLst>
          </p:cNvPr>
          <p:cNvSpPr>
            <a:spLocks/>
          </p:cNvSpPr>
          <p:nvPr/>
        </p:nvSpPr>
        <p:spPr>
          <a:xfrm>
            <a:off x="5350356" y="514159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F52A1AA2-B64A-406A-84FD-824F8E4FFCF5}"/>
              </a:ext>
            </a:extLst>
          </p:cNvPr>
          <p:cNvSpPr>
            <a:spLocks/>
          </p:cNvSpPr>
          <p:nvPr/>
        </p:nvSpPr>
        <p:spPr>
          <a:xfrm>
            <a:off x="5807121" y="440848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0FDD145C-42E9-4790-B97C-7787F8030A0B}"/>
              </a:ext>
            </a:extLst>
          </p:cNvPr>
          <p:cNvSpPr>
            <a:spLocks/>
          </p:cNvSpPr>
          <p:nvPr/>
        </p:nvSpPr>
        <p:spPr>
          <a:xfrm>
            <a:off x="6715303" y="422366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E9BB80E8-48C6-4C44-A261-6C9BAA167BC1}"/>
              </a:ext>
            </a:extLst>
          </p:cNvPr>
          <p:cNvSpPr>
            <a:spLocks/>
          </p:cNvSpPr>
          <p:nvPr/>
        </p:nvSpPr>
        <p:spPr>
          <a:xfrm>
            <a:off x="5993187" y="518495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3F4CB029-7D06-453E-B6B4-21B992BBF60E}"/>
              </a:ext>
            </a:extLst>
          </p:cNvPr>
          <p:cNvSpPr>
            <a:spLocks/>
          </p:cNvSpPr>
          <p:nvPr/>
        </p:nvSpPr>
        <p:spPr>
          <a:xfrm>
            <a:off x="6419640" y="445777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2E4F5E43-AFFA-477D-B293-E648A6669932}"/>
              </a:ext>
            </a:extLst>
          </p:cNvPr>
          <p:cNvSpPr>
            <a:spLocks/>
          </p:cNvSpPr>
          <p:nvPr/>
        </p:nvSpPr>
        <p:spPr>
          <a:xfrm>
            <a:off x="7335860" y="236359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BE685E80-128D-4931-B8DB-55909FC86134}"/>
              </a:ext>
            </a:extLst>
          </p:cNvPr>
          <p:cNvSpPr>
            <a:spLocks/>
          </p:cNvSpPr>
          <p:nvPr/>
        </p:nvSpPr>
        <p:spPr>
          <a:xfrm>
            <a:off x="7229182" y="281178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D7EE9AD0-EAF4-43DF-8C13-F88FFB9523E3}"/>
              </a:ext>
            </a:extLst>
          </p:cNvPr>
          <p:cNvSpPr>
            <a:spLocks/>
          </p:cNvSpPr>
          <p:nvPr/>
        </p:nvSpPr>
        <p:spPr>
          <a:xfrm>
            <a:off x="6853468" y="271068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60D94764-5336-43F5-B7F7-13D28ADAA1C3}"/>
              </a:ext>
            </a:extLst>
          </p:cNvPr>
          <p:cNvSpPr>
            <a:spLocks/>
          </p:cNvSpPr>
          <p:nvPr/>
        </p:nvSpPr>
        <p:spPr>
          <a:xfrm>
            <a:off x="6933519" y="304590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D5E5F099-D0E0-4148-A434-BBE319F37AA6}"/>
              </a:ext>
            </a:extLst>
          </p:cNvPr>
          <p:cNvSpPr>
            <a:spLocks/>
          </p:cNvSpPr>
          <p:nvPr/>
        </p:nvSpPr>
        <p:spPr>
          <a:xfrm>
            <a:off x="7057229" y="269734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6F862465-3714-4818-8D86-6EDF4069BC15}"/>
              </a:ext>
            </a:extLst>
          </p:cNvPr>
          <p:cNvSpPr>
            <a:spLocks/>
          </p:cNvSpPr>
          <p:nvPr/>
        </p:nvSpPr>
        <p:spPr>
          <a:xfrm>
            <a:off x="6775261" y="306124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E913CE8C-1B99-47FA-8F56-4BAF9CEEB4EC}"/>
              </a:ext>
            </a:extLst>
          </p:cNvPr>
          <p:cNvSpPr>
            <a:spLocks/>
          </p:cNvSpPr>
          <p:nvPr/>
        </p:nvSpPr>
        <p:spPr>
          <a:xfrm>
            <a:off x="6881939" y="229179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833B9F90-7F78-4C9D-970C-93E2E0BF6C3F}"/>
              </a:ext>
            </a:extLst>
          </p:cNvPr>
          <p:cNvSpPr>
            <a:spLocks/>
          </p:cNvSpPr>
          <p:nvPr/>
        </p:nvSpPr>
        <p:spPr>
          <a:xfrm>
            <a:off x="7790121" y="210696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F5C4BE2C-947E-46B4-B01E-0B79A53C9B7A}"/>
              </a:ext>
            </a:extLst>
          </p:cNvPr>
          <p:cNvSpPr>
            <a:spLocks/>
          </p:cNvSpPr>
          <p:nvPr/>
        </p:nvSpPr>
        <p:spPr>
          <a:xfrm>
            <a:off x="7418092" y="310460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6196C11F-97BE-445F-8A9F-07D877E337D0}"/>
              </a:ext>
            </a:extLst>
          </p:cNvPr>
          <p:cNvSpPr>
            <a:spLocks/>
          </p:cNvSpPr>
          <p:nvPr/>
        </p:nvSpPr>
        <p:spPr>
          <a:xfrm>
            <a:off x="7494458" y="234108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CD07561C-31C0-40A9-9D98-26AB06380F9A}"/>
              </a:ext>
            </a:extLst>
          </p:cNvPr>
          <p:cNvSpPr>
            <a:spLocks/>
          </p:cNvSpPr>
          <p:nvPr/>
        </p:nvSpPr>
        <p:spPr>
          <a:xfrm>
            <a:off x="6457887" y="365679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5083A091-17FD-446A-A583-F730FDC6D6EC}"/>
              </a:ext>
            </a:extLst>
          </p:cNvPr>
          <p:cNvSpPr>
            <a:spLocks/>
          </p:cNvSpPr>
          <p:nvPr/>
        </p:nvSpPr>
        <p:spPr>
          <a:xfrm>
            <a:off x="6351209" y="410497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AF71F417-793A-4C18-AAC9-957BA09EF883}"/>
              </a:ext>
            </a:extLst>
          </p:cNvPr>
          <p:cNvSpPr>
            <a:spLocks/>
          </p:cNvSpPr>
          <p:nvPr/>
        </p:nvSpPr>
        <p:spPr>
          <a:xfrm>
            <a:off x="5975495" y="400387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23972FAC-8549-45F1-9DF8-7A33CB43A241}"/>
              </a:ext>
            </a:extLst>
          </p:cNvPr>
          <p:cNvSpPr>
            <a:spLocks/>
          </p:cNvSpPr>
          <p:nvPr/>
        </p:nvSpPr>
        <p:spPr>
          <a:xfrm>
            <a:off x="6055546" y="433909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6E62BA2-6A25-4B6F-98D1-A37A418CB412}"/>
              </a:ext>
            </a:extLst>
          </p:cNvPr>
          <p:cNvSpPr>
            <a:spLocks/>
          </p:cNvSpPr>
          <p:nvPr/>
        </p:nvSpPr>
        <p:spPr>
          <a:xfrm>
            <a:off x="6179256" y="399053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5D6F7160-057E-4604-B683-9A8D77655DAE}"/>
              </a:ext>
            </a:extLst>
          </p:cNvPr>
          <p:cNvSpPr>
            <a:spLocks/>
          </p:cNvSpPr>
          <p:nvPr/>
        </p:nvSpPr>
        <p:spPr>
          <a:xfrm>
            <a:off x="5897288" y="435443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55E185E-6507-40F4-A4FF-AB47FA9196B5}"/>
              </a:ext>
            </a:extLst>
          </p:cNvPr>
          <p:cNvSpPr>
            <a:spLocks/>
          </p:cNvSpPr>
          <p:nvPr/>
        </p:nvSpPr>
        <p:spPr>
          <a:xfrm>
            <a:off x="6003966" y="358498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7220EC3E-7871-4C57-AF5B-417D3D9D685F}"/>
              </a:ext>
            </a:extLst>
          </p:cNvPr>
          <p:cNvSpPr>
            <a:spLocks/>
          </p:cNvSpPr>
          <p:nvPr/>
        </p:nvSpPr>
        <p:spPr>
          <a:xfrm>
            <a:off x="6912148" y="340016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7E0A460-A22F-4E09-BAA8-117F76BF4E5E}"/>
              </a:ext>
            </a:extLst>
          </p:cNvPr>
          <p:cNvSpPr>
            <a:spLocks/>
          </p:cNvSpPr>
          <p:nvPr/>
        </p:nvSpPr>
        <p:spPr>
          <a:xfrm>
            <a:off x="6540119" y="439779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C4923D59-0A45-4599-9E70-7B1FF1117FA7}"/>
              </a:ext>
            </a:extLst>
          </p:cNvPr>
          <p:cNvSpPr>
            <a:spLocks/>
          </p:cNvSpPr>
          <p:nvPr/>
        </p:nvSpPr>
        <p:spPr>
          <a:xfrm>
            <a:off x="6616485" y="363427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A30719B1-97EA-43D1-9D1A-9784F1692F83}"/>
              </a:ext>
            </a:extLst>
          </p:cNvPr>
          <p:cNvSpPr>
            <a:spLocks/>
          </p:cNvSpPr>
          <p:nvPr/>
        </p:nvSpPr>
        <p:spPr>
          <a:xfrm>
            <a:off x="4030359" y="453358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1D3F7336-7E32-4203-B8B9-5679379C3128}"/>
              </a:ext>
            </a:extLst>
          </p:cNvPr>
          <p:cNvSpPr>
            <a:spLocks/>
          </p:cNvSpPr>
          <p:nvPr/>
        </p:nvSpPr>
        <p:spPr>
          <a:xfrm>
            <a:off x="3855069" y="412803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48D794CA-1F4E-4DB3-8274-02C22159E6B2}"/>
              </a:ext>
            </a:extLst>
          </p:cNvPr>
          <p:cNvSpPr>
            <a:spLocks/>
          </p:cNvSpPr>
          <p:nvPr/>
        </p:nvSpPr>
        <p:spPr>
          <a:xfrm>
            <a:off x="4293486" y="388938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E94213D0-E7C7-404F-99B0-08914FFFF176}"/>
              </a:ext>
            </a:extLst>
          </p:cNvPr>
          <p:cNvSpPr>
            <a:spLocks/>
          </p:cNvSpPr>
          <p:nvPr/>
        </p:nvSpPr>
        <p:spPr>
          <a:xfrm>
            <a:off x="4194275" y="352240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42183EB0-697A-4EC8-BBE6-B4E267988151}"/>
              </a:ext>
            </a:extLst>
          </p:cNvPr>
          <p:cNvSpPr>
            <a:spLocks/>
          </p:cNvSpPr>
          <p:nvPr/>
        </p:nvSpPr>
        <p:spPr>
          <a:xfrm>
            <a:off x="4040325" y="385459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1AF0BB99-79B2-47D1-B6FD-495B78CA0479}"/>
              </a:ext>
            </a:extLst>
          </p:cNvPr>
          <p:cNvSpPr>
            <a:spLocks/>
          </p:cNvSpPr>
          <p:nvPr/>
        </p:nvSpPr>
        <p:spPr>
          <a:xfrm>
            <a:off x="4533134" y="414676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62714EEC-18F2-4161-9BC4-283A7D73C116}"/>
              </a:ext>
            </a:extLst>
          </p:cNvPr>
          <p:cNvSpPr>
            <a:spLocks/>
          </p:cNvSpPr>
          <p:nvPr/>
        </p:nvSpPr>
        <p:spPr>
          <a:xfrm>
            <a:off x="4426456" y="459495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E3F1DD9D-7BEF-426C-8A36-D1DEC38885BC}"/>
              </a:ext>
            </a:extLst>
          </p:cNvPr>
          <p:cNvSpPr>
            <a:spLocks/>
          </p:cNvSpPr>
          <p:nvPr/>
        </p:nvSpPr>
        <p:spPr>
          <a:xfrm>
            <a:off x="4084749" y="418802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1353EEA9-A177-4ACF-8858-8B5DDE62017A}"/>
              </a:ext>
            </a:extLst>
          </p:cNvPr>
          <p:cNvSpPr>
            <a:spLocks/>
          </p:cNvSpPr>
          <p:nvPr/>
        </p:nvSpPr>
        <p:spPr>
          <a:xfrm>
            <a:off x="5073459" y="251453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0A5D8EC7-37E3-4386-8FFD-26B45FEA88CD}"/>
              </a:ext>
            </a:extLst>
          </p:cNvPr>
          <p:cNvSpPr>
            <a:spLocks/>
          </p:cNvSpPr>
          <p:nvPr/>
        </p:nvSpPr>
        <p:spPr>
          <a:xfrm>
            <a:off x="4898169" y="210898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06F76DD0-E1FB-4B91-B415-9E19BE70CFD8}"/>
              </a:ext>
            </a:extLst>
          </p:cNvPr>
          <p:cNvSpPr>
            <a:spLocks/>
          </p:cNvSpPr>
          <p:nvPr/>
        </p:nvSpPr>
        <p:spPr>
          <a:xfrm>
            <a:off x="4505317" y="253373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77B9ED3A-F597-4806-AFC0-91D6D8241B20}"/>
              </a:ext>
            </a:extLst>
          </p:cNvPr>
          <p:cNvSpPr>
            <a:spLocks/>
          </p:cNvSpPr>
          <p:nvPr/>
        </p:nvSpPr>
        <p:spPr>
          <a:xfrm>
            <a:off x="5336586" y="187034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198A0733-2DB1-4DD1-A848-8B87EA4A43C8}"/>
              </a:ext>
            </a:extLst>
          </p:cNvPr>
          <p:cNvSpPr>
            <a:spLocks/>
          </p:cNvSpPr>
          <p:nvPr/>
        </p:nvSpPr>
        <p:spPr>
          <a:xfrm>
            <a:off x="5476277" y="141079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5F9B5F87-7154-4224-A68C-C19A340F62B8}"/>
              </a:ext>
            </a:extLst>
          </p:cNvPr>
          <p:cNvSpPr>
            <a:spLocks/>
          </p:cNvSpPr>
          <p:nvPr/>
        </p:nvSpPr>
        <p:spPr>
          <a:xfrm>
            <a:off x="5083425" y="183554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DBE5C85E-486A-4D23-AE0C-5B2001CF0C0C}"/>
              </a:ext>
            </a:extLst>
          </p:cNvPr>
          <p:cNvSpPr>
            <a:spLocks/>
          </p:cNvSpPr>
          <p:nvPr/>
        </p:nvSpPr>
        <p:spPr>
          <a:xfrm>
            <a:off x="5576234" y="212771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198BC3D2-BB38-458C-A052-5DECA028ABFB}"/>
              </a:ext>
            </a:extLst>
          </p:cNvPr>
          <p:cNvSpPr>
            <a:spLocks/>
          </p:cNvSpPr>
          <p:nvPr/>
        </p:nvSpPr>
        <p:spPr>
          <a:xfrm>
            <a:off x="5469556" y="257590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41A69286-79F7-47E5-BA45-131888DA7885}"/>
              </a:ext>
            </a:extLst>
          </p:cNvPr>
          <p:cNvSpPr>
            <a:spLocks/>
          </p:cNvSpPr>
          <p:nvPr/>
        </p:nvSpPr>
        <p:spPr>
          <a:xfrm>
            <a:off x="5127849" y="216897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54837BFF-CEA3-4676-A485-F9C0C04C8B57}"/>
              </a:ext>
            </a:extLst>
          </p:cNvPr>
          <p:cNvSpPr>
            <a:spLocks/>
          </p:cNvSpPr>
          <p:nvPr/>
        </p:nvSpPr>
        <p:spPr>
          <a:xfrm>
            <a:off x="6252504" y="326029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762FEAF9-E6AF-4A85-A29A-F949AC090968}"/>
              </a:ext>
            </a:extLst>
          </p:cNvPr>
          <p:cNvSpPr>
            <a:spLocks/>
          </p:cNvSpPr>
          <p:nvPr/>
        </p:nvSpPr>
        <p:spPr>
          <a:xfrm>
            <a:off x="6706765" y="300366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F14B70D7-7678-4D51-97BA-DAF35EBA5A43}"/>
              </a:ext>
            </a:extLst>
          </p:cNvPr>
          <p:cNvSpPr>
            <a:spLocks/>
          </p:cNvSpPr>
          <p:nvPr/>
        </p:nvSpPr>
        <p:spPr>
          <a:xfrm>
            <a:off x="6411102" y="323778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E80612A6-A46B-4B37-8F65-DD138872177E}"/>
              </a:ext>
            </a:extLst>
          </p:cNvPr>
          <p:cNvSpPr>
            <a:spLocks/>
          </p:cNvSpPr>
          <p:nvPr/>
        </p:nvSpPr>
        <p:spPr>
          <a:xfrm>
            <a:off x="6438792" y="287951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3093340B-F0A4-4125-815F-A82FAAEFB18B}"/>
              </a:ext>
            </a:extLst>
          </p:cNvPr>
          <p:cNvSpPr>
            <a:spLocks/>
          </p:cNvSpPr>
          <p:nvPr/>
        </p:nvSpPr>
        <p:spPr>
          <a:xfrm>
            <a:off x="6063078" y="277841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EC64561-2FF7-48EE-851F-B5C36F0F7351}"/>
              </a:ext>
            </a:extLst>
          </p:cNvPr>
          <p:cNvSpPr>
            <a:spLocks/>
          </p:cNvSpPr>
          <p:nvPr/>
        </p:nvSpPr>
        <p:spPr>
          <a:xfrm>
            <a:off x="6143129" y="311363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2E88536F-0D66-4F7A-B284-D3A8194D19B5}"/>
              </a:ext>
            </a:extLst>
          </p:cNvPr>
          <p:cNvSpPr>
            <a:spLocks/>
          </p:cNvSpPr>
          <p:nvPr/>
        </p:nvSpPr>
        <p:spPr>
          <a:xfrm>
            <a:off x="6266839" y="27650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1B80141E-1B15-48BA-AACB-109C11CB1DA6}"/>
              </a:ext>
            </a:extLst>
          </p:cNvPr>
          <p:cNvSpPr>
            <a:spLocks/>
          </p:cNvSpPr>
          <p:nvPr/>
        </p:nvSpPr>
        <p:spPr>
          <a:xfrm>
            <a:off x="6627702" y="317234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12AAB4BE-027A-4A3D-A99C-848E6FD7F5A2}"/>
              </a:ext>
            </a:extLst>
          </p:cNvPr>
          <p:cNvSpPr>
            <a:spLocks/>
          </p:cNvSpPr>
          <p:nvPr/>
        </p:nvSpPr>
        <p:spPr>
          <a:xfrm>
            <a:off x="5846191" y="386348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F7A2A1D3-27D9-4313-B442-4E3EF061F55E}"/>
              </a:ext>
            </a:extLst>
          </p:cNvPr>
          <p:cNvSpPr>
            <a:spLocks/>
          </p:cNvSpPr>
          <p:nvPr/>
        </p:nvSpPr>
        <p:spPr>
          <a:xfrm>
            <a:off x="6300452" y="360685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5CCE2F64-B3D4-4BC1-AFA1-D47E5B40B83A}"/>
              </a:ext>
            </a:extLst>
          </p:cNvPr>
          <p:cNvSpPr>
            <a:spLocks/>
          </p:cNvSpPr>
          <p:nvPr/>
        </p:nvSpPr>
        <p:spPr>
          <a:xfrm>
            <a:off x="6004789" y="38409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28A2A05-8512-4AD2-8BC1-6EFEB2D6567B}"/>
              </a:ext>
            </a:extLst>
          </p:cNvPr>
          <p:cNvSpPr>
            <a:spLocks/>
          </p:cNvSpPr>
          <p:nvPr/>
        </p:nvSpPr>
        <p:spPr>
          <a:xfrm>
            <a:off x="6032479" y="348271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30AA8C8C-7F3C-4274-BE10-A3D2AC3D1D09}"/>
              </a:ext>
            </a:extLst>
          </p:cNvPr>
          <p:cNvSpPr>
            <a:spLocks/>
          </p:cNvSpPr>
          <p:nvPr/>
        </p:nvSpPr>
        <p:spPr>
          <a:xfrm>
            <a:off x="5656765" y="338160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789E1FB8-0B80-4301-A0F9-6566F5A45A1A}"/>
              </a:ext>
            </a:extLst>
          </p:cNvPr>
          <p:cNvSpPr>
            <a:spLocks/>
          </p:cNvSpPr>
          <p:nvPr/>
        </p:nvSpPr>
        <p:spPr>
          <a:xfrm>
            <a:off x="5736816" y="371682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1757A1C-AA43-432A-93CB-93B766AE351F}"/>
              </a:ext>
            </a:extLst>
          </p:cNvPr>
          <p:cNvSpPr>
            <a:spLocks/>
          </p:cNvSpPr>
          <p:nvPr/>
        </p:nvSpPr>
        <p:spPr>
          <a:xfrm>
            <a:off x="5860526" y="336826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5565332F-DA21-4842-8C3B-84C8EA079E2C}"/>
              </a:ext>
            </a:extLst>
          </p:cNvPr>
          <p:cNvSpPr>
            <a:spLocks/>
          </p:cNvSpPr>
          <p:nvPr/>
        </p:nvSpPr>
        <p:spPr>
          <a:xfrm>
            <a:off x="6221389" y="377553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8270FAB0-8E7E-4E64-96B2-4EDD5E53FC1D}"/>
              </a:ext>
            </a:extLst>
          </p:cNvPr>
          <p:cNvSpPr>
            <a:spLocks/>
          </p:cNvSpPr>
          <p:nvPr/>
        </p:nvSpPr>
        <p:spPr>
          <a:xfrm>
            <a:off x="5564444" y="455221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D692680E-3209-4C6B-BEFA-7C67AB7CE6C1}"/>
              </a:ext>
            </a:extLst>
          </p:cNvPr>
          <p:cNvSpPr>
            <a:spLocks/>
          </p:cNvSpPr>
          <p:nvPr/>
        </p:nvSpPr>
        <p:spPr>
          <a:xfrm>
            <a:off x="6018705" y="429558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37970460-2537-40D3-BE53-8E1174727017}"/>
              </a:ext>
            </a:extLst>
          </p:cNvPr>
          <p:cNvSpPr>
            <a:spLocks/>
          </p:cNvSpPr>
          <p:nvPr/>
        </p:nvSpPr>
        <p:spPr>
          <a:xfrm>
            <a:off x="5723042" y="452969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C99E3F5B-5CB3-4B78-8BCA-0C95E1923280}"/>
              </a:ext>
            </a:extLst>
          </p:cNvPr>
          <p:cNvSpPr>
            <a:spLocks/>
          </p:cNvSpPr>
          <p:nvPr/>
        </p:nvSpPr>
        <p:spPr>
          <a:xfrm>
            <a:off x="5750732" y="417143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7D8C8F99-9B9D-4B0F-8367-9884FB870CFA}"/>
              </a:ext>
            </a:extLst>
          </p:cNvPr>
          <p:cNvSpPr>
            <a:spLocks/>
          </p:cNvSpPr>
          <p:nvPr/>
        </p:nvSpPr>
        <p:spPr>
          <a:xfrm>
            <a:off x="5375018" y="407033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EA065140-1862-4CC1-98E4-78EE180D162D}"/>
              </a:ext>
            </a:extLst>
          </p:cNvPr>
          <p:cNvSpPr>
            <a:spLocks/>
          </p:cNvSpPr>
          <p:nvPr/>
        </p:nvSpPr>
        <p:spPr>
          <a:xfrm>
            <a:off x="5455069" y="440555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B1014C1D-9CFD-4A26-91FA-AEBB5BED102E}"/>
              </a:ext>
            </a:extLst>
          </p:cNvPr>
          <p:cNvSpPr>
            <a:spLocks/>
          </p:cNvSpPr>
          <p:nvPr/>
        </p:nvSpPr>
        <p:spPr>
          <a:xfrm>
            <a:off x="5578779" y="405699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22CA46E5-A8CE-453E-980E-B82B6408A976}"/>
              </a:ext>
            </a:extLst>
          </p:cNvPr>
          <p:cNvSpPr>
            <a:spLocks/>
          </p:cNvSpPr>
          <p:nvPr/>
        </p:nvSpPr>
        <p:spPr>
          <a:xfrm>
            <a:off x="5939642" y="446425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79DE459F-A883-4396-9136-329DBAA2CEB1}"/>
              </a:ext>
            </a:extLst>
          </p:cNvPr>
          <p:cNvSpPr>
            <a:spLocks/>
          </p:cNvSpPr>
          <p:nvPr/>
        </p:nvSpPr>
        <p:spPr>
          <a:xfrm>
            <a:off x="6561607" y="275105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61588EFE-4419-4DC1-84B9-769B32F59139}"/>
              </a:ext>
            </a:extLst>
          </p:cNvPr>
          <p:cNvSpPr>
            <a:spLocks/>
          </p:cNvSpPr>
          <p:nvPr/>
        </p:nvSpPr>
        <p:spPr>
          <a:xfrm>
            <a:off x="7015868" y="249442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5B31B49C-9857-4186-ACCE-B1CF3F59CFE9}"/>
              </a:ext>
            </a:extLst>
          </p:cNvPr>
          <p:cNvSpPr>
            <a:spLocks/>
          </p:cNvSpPr>
          <p:nvPr/>
        </p:nvSpPr>
        <p:spPr>
          <a:xfrm>
            <a:off x="6720205" y="272853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34B61C45-C354-4207-9984-712120D2B1C0}"/>
              </a:ext>
            </a:extLst>
          </p:cNvPr>
          <p:cNvSpPr>
            <a:spLocks/>
          </p:cNvSpPr>
          <p:nvPr/>
        </p:nvSpPr>
        <p:spPr>
          <a:xfrm>
            <a:off x="6747895" y="23702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E8263B65-9AE4-48B6-9919-F822A62CA4B0}"/>
              </a:ext>
            </a:extLst>
          </p:cNvPr>
          <p:cNvSpPr>
            <a:spLocks/>
          </p:cNvSpPr>
          <p:nvPr/>
        </p:nvSpPr>
        <p:spPr>
          <a:xfrm>
            <a:off x="6372181" y="226917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D7AD57F2-798F-4A20-A4B9-586191BE07C1}"/>
              </a:ext>
            </a:extLst>
          </p:cNvPr>
          <p:cNvSpPr>
            <a:spLocks/>
          </p:cNvSpPr>
          <p:nvPr/>
        </p:nvSpPr>
        <p:spPr>
          <a:xfrm>
            <a:off x="6452232" y="260439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25B98882-B70F-4403-B4AC-CE1E9AA05227}"/>
              </a:ext>
            </a:extLst>
          </p:cNvPr>
          <p:cNvSpPr>
            <a:spLocks/>
          </p:cNvSpPr>
          <p:nvPr/>
        </p:nvSpPr>
        <p:spPr>
          <a:xfrm>
            <a:off x="6575942" y="225583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8CA4CDEB-933B-4B92-B95B-D2C08A209F34}"/>
              </a:ext>
            </a:extLst>
          </p:cNvPr>
          <p:cNvSpPr>
            <a:spLocks/>
          </p:cNvSpPr>
          <p:nvPr/>
        </p:nvSpPr>
        <p:spPr>
          <a:xfrm>
            <a:off x="6936805" y="266309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95792892-8C0B-4A98-BBEE-7F5B31BE4422}"/>
              </a:ext>
            </a:extLst>
          </p:cNvPr>
          <p:cNvSpPr>
            <a:spLocks/>
          </p:cNvSpPr>
          <p:nvPr/>
        </p:nvSpPr>
        <p:spPr>
          <a:xfrm>
            <a:off x="5206004" y="296747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73040CD4-28E8-4033-AE42-8CB5C5585FF3}"/>
              </a:ext>
            </a:extLst>
          </p:cNvPr>
          <p:cNvSpPr>
            <a:spLocks/>
          </p:cNvSpPr>
          <p:nvPr/>
        </p:nvSpPr>
        <p:spPr>
          <a:xfrm>
            <a:off x="5660265" y="271084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9BA8F23A-3216-46B0-A8C0-86B60DFBD1FD}"/>
              </a:ext>
            </a:extLst>
          </p:cNvPr>
          <p:cNvSpPr>
            <a:spLocks/>
          </p:cNvSpPr>
          <p:nvPr/>
        </p:nvSpPr>
        <p:spPr>
          <a:xfrm>
            <a:off x="5364602" y="294495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0B6CFCB2-468D-4EC6-9303-5538C82B0C69}"/>
              </a:ext>
            </a:extLst>
          </p:cNvPr>
          <p:cNvSpPr>
            <a:spLocks/>
          </p:cNvSpPr>
          <p:nvPr/>
        </p:nvSpPr>
        <p:spPr>
          <a:xfrm>
            <a:off x="5392292" y="258669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43D25B9C-6436-428C-B3F7-FCFBDB71A9D7}"/>
              </a:ext>
            </a:extLst>
          </p:cNvPr>
          <p:cNvSpPr>
            <a:spLocks/>
          </p:cNvSpPr>
          <p:nvPr/>
        </p:nvSpPr>
        <p:spPr>
          <a:xfrm>
            <a:off x="5016578" y="248559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0BD331A3-E87D-46CB-B8FE-AE05FE7DC953}"/>
              </a:ext>
            </a:extLst>
          </p:cNvPr>
          <p:cNvSpPr>
            <a:spLocks/>
          </p:cNvSpPr>
          <p:nvPr/>
        </p:nvSpPr>
        <p:spPr>
          <a:xfrm>
            <a:off x="5096629" y="282081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98C081D1-221C-47BD-B721-8997C92874DB}"/>
              </a:ext>
            </a:extLst>
          </p:cNvPr>
          <p:cNvSpPr>
            <a:spLocks/>
          </p:cNvSpPr>
          <p:nvPr/>
        </p:nvSpPr>
        <p:spPr>
          <a:xfrm>
            <a:off x="5220339" y="247225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C2E263C8-E66A-439B-B652-B7723D7B2E95}"/>
              </a:ext>
            </a:extLst>
          </p:cNvPr>
          <p:cNvSpPr>
            <a:spLocks/>
          </p:cNvSpPr>
          <p:nvPr/>
        </p:nvSpPr>
        <p:spPr>
          <a:xfrm>
            <a:off x="5581202" y="287951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C7703AAB-6F89-43A4-BFCE-727D0C71398D}"/>
              </a:ext>
            </a:extLst>
          </p:cNvPr>
          <p:cNvSpPr>
            <a:spLocks/>
          </p:cNvSpPr>
          <p:nvPr/>
        </p:nvSpPr>
        <p:spPr>
          <a:xfrm>
            <a:off x="6261160" y="180074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AA09CE6C-D020-40BF-A3BD-77BBFB410D32}"/>
              </a:ext>
            </a:extLst>
          </p:cNvPr>
          <p:cNvSpPr>
            <a:spLocks/>
          </p:cNvSpPr>
          <p:nvPr/>
        </p:nvSpPr>
        <p:spPr>
          <a:xfrm>
            <a:off x="6067551" y="207448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F7A734EB-2094-4E4F-89A6-1DD5A9CA7CA9}"/>
              </a:ext>
            </a:extLst>
          </p:cNvPr>
          <p:cNvSpPr>
            <a:spLocks/>
          </p:cNvSpPr>
          <p:nvPr/>
        </p:nvSpPr>
        <p:spPr>
          <a:xfrm>
            <a:off x="5771888" y="230860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9FC24701-E455-4BAB-BA8E-4D14015F060C}"/>
              </a:ext>
            </a:extLst>
          </p:cNvPr>
          <p:cNvSpPr>
            <a:spLocks/>
          </p:cNvSpPr>
          <p:nvPr/>
        </p:nvSpPr>
        <p:spPr>
          <a:xfrm>
            <a:off x="5799578" y="1950337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5AD9485D-68C1-4142-A7B2-E29F3E037783}"/>
              </a:ext>
            </a:extLst>
          </p:cNvPr>
          <p:cNvSpPr>
            <a:spLocks/>
          </p:cNvSpPr>
          <p:nvPr/>
        </p:nvSpPr>
        <p:spPr>
          <a:xfrm>
            <a:off x="6071734" y="131886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58EF305C-9B29-430D-B62D-396845BDC2F7}"/>
              </a:ext>
            </a:extLst>
          </p:cNvPr>
          <p:cNvSpPr>
            <a:spLocks/>
          </p:cNvSpPr>
          <p:nvPr/>
        </p:nvSpPr>
        <p:spPr>
          <a:xfrm>
            <a:off x="6151785" y="165408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F2DEB6DC-FF92-4269-BAC5-F76A4008C963}"/>
              </a:ext>
            </a:extLst>
          </p:cNvPr>
          <p:cNvSpPr>
            <a:spLocks/>
          </p:cNvSpPr>
          <p:nvPr/>
        </p:nvSpPr>
        <p:spPr>
          <a:xfrm>
            <a:off x="6275495" y="130552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CCC5AF5F-E675-4793-AF88-B1A69ECB9BCB}"/>
              </a:ext>
            </a:extLst>
          </p:cNvPr>
          <p:cNvSpPr>
            <a:spLocks/>
          </p:cNvSpPr>
          <p:nvPr/>
        </p:nvSpPr>
        <p:spPr>
          <a:xfrm>
            <a:off x="5988488" y="224316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6297FC56-83D8-4E48-B8DF-98C856DAE8EF}"/>
              </a:ext>
            </a:extLst>
          </p:cNvPr>
          <p:cNvSpPr>
            <a:spLocks/>
          </p:cNvSpPr>
          <p:nvPr/>
        </p:nvSpPr>
        <p:spPr>
          <a:xfrm>
            <a:off x="5177822" y="356119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5659AF6D-7F1C-4C3A-A88D-DAAED01DABB2}"/>
              </a:ext>
            </a:extLst>
          </p:cNvPr>
          <p:cNvSpPr>
            <a:spLocks/>
          </p:cNvSpPr>
          <p:nvPr/>
        </p:nvSpPr>
        <p:spPr>
          <a:xfrm>
            <a:off x="4984213" y="3834933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BD232E0C-E051-4701-93E9-B8E66FC12CCA}"/>
              </a:ext>
            </a:extLst>
          </p:cNvPr>
          <p:cNvSpPr>
            <a:spLocks/>
          </p:cNvSpPr>
          <p:nvPr/>
        </p:nvSpPr>
        <p:spPr>
          <a:xfrm>
            <a:off x="4688550" y="4069050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3E780323-8688-4072-8208-4FCEA3D530A6}"/>
              </a:ext>
            </a:extLst>
          </p:cNvPr>
          <p:cNvSpPr>
            <a:spLocks/>
          </p:cNvSpPr>
          <p:nvPr/>
        </p:nvSpPr>
        <p:spPr>
          <a:xfrm>
            <a:off x="4716240" y="3710786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1C632852-B78B-4C74-95C6-B8F8F62519E3}"/>
              </a:ext>
            </a:extLst>
          </p:cNvPr>
          <p:cNvSpPr>
            <a:spLocks/>
          </p:cNvSpPr>
          <p:nvPr/>
        </p:nvSpPr>
        <p:spPr>
          <a:xfrm>
            <a:off x="4988396" y="307931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Ellipse 222">
            <a:extLst>
              <a:ext uri="{FF2B5EF4-FFF2-40B4-BE49-F238E27FC236}">
                <a16:creationId xmlns:a16="http://schemas.microsoft.com/office/drawing/2014/main" id="{07275717-3B03-4B4A-B0EE-243B1AB59DA7}"/>
              </a:ext>
            </a:extLst>
          </p:cNvPr>
          <p:cNvSpPr>
            <a:spLocks/>
          </p:cNvSpPr>
          <p:nvPr/>
        </p:nvSpPr>
        <p:spPr>
          <a:xfrm>
            <a:off x="5068447" y="341453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6F6566A9-FFC9-4E28-8906-F18ADDDFB31A}"/>
              </a:ext>
            </a:extLst>
          </p:cNvPr>
          <p:cNvSpPr>
            <a:spLocks/>
          </p:cNvSpPr>
          <p:nvPr/>
        </p:nvSpPr>
        <p:spPr>
          <a:xfrm>
            <a:off x="5192157" y="3065974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Ellipse 224">
            <a:extLst>
              <a:ext uri="{FF2B5EF4-FFF2-40B4-BE49-F238E27FC236}">
                <a16:creationId xmlns:a16="http://schemas.microsoft.com/office/drawing/2014/main" id="{91E9CB5A-C55B-4E33-BA35-3F9E28B54EB5}"/>
              </a:ext>
            </a:extLst>
          </p:cNvPr>
          <p:cNvSpPr>
            <a:spLocks/>
          </p:cNvSpPr>
          <p:nvPr/>
        </p:nvSpPr>
        <p:spPr>
          <a:xfrm>
            <a:off x="4905150" y="4003609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4" name="Ellipse 233">
            <a:extLst>
              <a:ext uri="{FF2B5EF4-FFF2-40B4-BE49-F238E27FC236}">
                <a16:creationId xmlns:a16="http://schemas.microsoft.com/office/drawing/2014/main" id="{0DA4A063-16E2-44B5-8E88-7A73609147E1}"/>
              </a:ext>
            </a:extLst>
          </p:cNvPr>
          <p:cNvSpPr>
            <a:spLocks/>
          </p:cNvSpPr>
          <p:nvPr/>
        </p:nvSpPr>
        <p:spPr>
          <a:xfrm>
            <a:off x="6629787" y="189361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>
            <a:extLst>
              <a:ext uri="{FF2B5EF4-FFF2-40B4-BE49-F238E27FC236}">
                <a16:creationId xmlns:a16="http://schemas.microsoft.com/office/drawing/2014/main" id="{30845DFF-72C8-4C7D-BA77-5270D45FA0F4}"/>
              </a:ext>
            </a:extLst>
          </p:cNvPr>
          <p:cNvSpPr>
            <a:spLocks/>
          </p:cNvSpPr>
          <p:nvPr/>
        </p:nvSpPr>
        <p:spPr>
          <a:xfrm>
            <a:off x="7084048" y="1636981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>
            <a:extLst>
              <a:ext uri="{FF2B5EF4-FFF2-40B4-BE49-F238E27FC236}">
                <a16:creationId xmlns:a16="http://schemas.microsoft.com/office/drawing/2014/main" id="{BC766751-E6C8-4C1D-9882-AF7C21E4C4F1}"/>
              </a:ext>
            </a:extLst>
          </p:cNvPr>
          <p:cNvSpPr>
            <a:spLocks/>
          </p:cNvSpPr>
          <p:nvPr/>
        </p:nvSpPr>
        <p:spPr>
          <a:xfrm>
            <a:off x="6788385" y="1871098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7" name="Ellipse 236">
            <a:extLst>
              <a:ext uri="{FF2B5EF4-FFF2-40B4-BE49-F238E27FC236}">
                <a16:creationId xmlns:a16="http://schemas.microsoft.com/office/drawing/2014/main" id="{F9926A69-D1C5-40C0-BA38-4A485FCB61F1}"/>
              </a:ext>
            </a:extLst>
          </p:cNvPr>
          <p:cNvSpPr>
            <a:spLocks/>
          </p:cNvSpPr>
          <p:nvPr/>
        </p:nvSpPr>
        <p:spPr>
          <a:xfrm>
            <a:off x="4971334" y="474097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>
            <a:extLst>
              <a:ext uri="{FF2B5EF4-FFF2-40B4-BE49-F238E27FC236}">
                <a16:creationId xmlns:a16="http://schemas.microsoft.com/office/drawing/2014/main" id="{2DB68021-6E1A-4D2D-8305-5D40809E36D5}"/>
              </a:ext>
            </a:extLst>
          </p:cNvPr>
          <p:cNvSpPr>
            <a:spLocks/>
          </p:cNvSpPr>
          <p:nvPr/>
        </p:nvSpPr>
        <p:spPr>
          <a:xfrm>
            <a:off x="5425595" y="4484345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>
            <a:extLst>
              <a:ext uri="{FF2B5EF4-FFF2-40B4-BE49-F238E27FC236}">
                <a16:creationId xmlns:a16="http://schemas.microsoft.com/office/drawing/2014/main" id="{716A9E21-1E35-40AF-B3F3-F4F3FC028D27}"/>
              </a:ext>
            </a:extLst>
          </p:cNvPr>
          <p:cNvSpPr>
            <a:spLocks/>
          </p:cNvSpPr>
          <p:nvPr/>
        </p:nvSpPr>
        <p:spPr>
          <a:xfrm>
            <a:off x="5129932" y="4718462"/>
            <a:ext cx="106678" cy="1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672C8878-F108-44A8-8DBE-E27205869A42}"/>
              </a:ext>
            </a:extLst>
          </p:cNvPr>
          <p:cNvSpPr txBox="1"/>
          <p:nvPr/>
        </p:nvSpPr>
        <p:spPr>
          <a:xfrm>
            <a:off x="9070743" y="1745378"/>
            <a:ext cx="25548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2D:</a:t>
            </a:r>
          </a:p>
          <a:p>
            <a:endParaRPr lang="de-DE" sz="1600" b="1" dirty="0">
              <a:solidFill>
                <a:srgbClr val="002060"/>
              </a:solidFill>
            </a:endParaRPr>
          </a:p>
          <a:p>
            <a:r>
              <a:rPr lang="de-DE" sz="1600" b="1" dirty="0">
                <a:solidFill>
                  <a:srgbClr val="002060"/>
                </a:solidFill>
              </a:rPr>
              <a:t>1. Begrenzungslinie;</a:t>
            </a:r>
          </a:p>
          <a:p>
            <a:pPr marL="342900" indent="-342900">
              <a:buAutoNum type="arabicPeriod"/>
            </a:pPr>
            <a:endParaRPr lang="de-DE" sz="1600" b="1" dirty="0">
              <a:solidFill>
                <a:srgbClr val="002060"/>
              </a:solidFill>
            </a:endParaRPr>
          </a:p>
          <a:p>
            <a:r>
              <a:rPr lang="de-DE" sz="1600" b="1" dirty="0">
                <a:solidFill>
                  <a:srgbClr val="002060"/>
                </a:solidFill>
              </a:rPr>
              <a:t>2. Fähigkeit, den oberen und unteren Bereich zu unterscheiden</a:t>
            </a:r>
            <a:endParaRPr lang="LID4096" sz="1600" dirty="0">
              <a:solidFill>
                <a:srgbClr val="002060"/>
              </a:solidFill>
            </a:endParaRP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34EDD32-EC91-44A5-B605-21C9653FE128}"/>
              </a:ext>
            </a:extLst>
          </p:cNvPr>
          <p:cNvSpPr txBox="1"/>
          <p:nvPr/>
        </p:nvSpPr>
        <p:spPr>
          <a:xfrm>
            <a:off x="6857856" y="1124191"/>
            <a:ext cx="24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</a:rPr>
              <a:t>a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b </a:t>
            </a:r>
            <a:r>
              <a:rPr lang="de-DE" b="1" i="1" baseline="30000" dirty="0">
                <a:solidFill>
                  <a:srgbClr val="002060"/>
                </a:solidFill>
              </a:rPr>
              <a:t>. </a:t>
            </a:r>
            <a:r>
              <a:rPr lang="de-DE" b="1" i="1" dirty="0">
                <a:solidFill>
                  <a:srgbClr val="002060"/>
                </a:solidFill>
              </a:rPr>
              <a:t>y + c = 0</a:t>
            </a:r>
            <a:endParaRPr lang="LID4096" b="1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0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22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3048"/>
              </p:ext>
            </p:extLst>
          </p:nvPr>
        </p:nvGraphicFramePr>
        <p:xfrm>
          <a:off x="1884325" y="1620597"/>
          <a:ext cx="7549848" cy="3770107"/>
        </p:xfrm>
        <a:graphic>
          <a:graphicData uri="http://schemas.openxmlformats.org/drawingml/2006/table">
            <a:tbl>
              <a:tblPr/>
              <a:tblGrid>
                <a:gridCol w="1887462">
                  <a:extLst>
                    <a:ext uri="{9D8B030D-6E8A-4147-A177-3AD203B41FA5}">
                      <a16:colId xmlns:a16="http://schemas.microsoft.com/office/drawing/2014/main" val="3565292671"/>
                    </a:ext>
                  </a:extLst>
                </a:gridCol>
                <a:gridCol w="1887462">
                  <a:extLst>
                    <a:ext uri="{9D8B030D-6E8A-4147-A177-3AD203B41FA5}">
                      <a16:colId xmlns:a16="http://schemas.microsoft.com/office/drawing/2014/main" val="2986031835"/>
                    </a:ext>
                  </a:extLst>
                </a:gridCol>
                <a:gridCol w="1887462">
                  <a:extLst>
                    <a:ext uri="{9D8B030D-6E8A-4147-A177-3AD203B41FA5}">
                      <a16:colId xmlns:a16="http://schemas.microsoft.com/office/drawing/2014/main" val="3447496702"/>
                    </a:ext>
                  </a:extLst>
                </a:gridCol>
                <a:gridCol w="1887462">
                  <a:extLst>
                    <a:ext uri="{9D8B030D-6E8A-4147-A177-3AD203B41FA5}">
                      <a16:colId xmlns:a16="http://schemas.microsoft.com/office/drawing/2014/main" val="2961604748"/>
                    </a:ext>
                  </a:extLst>
                </a:gridCol>
              </a:tblGrid>
              <a:tr h="59224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Körpergröße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de-DE" sz="1800" b="1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Körpergewicht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(kg)</a:t>
                      </a:r>
                      <a:endParaRPr lang="de-DE" sz="1800" b="1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Alter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(J)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85415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83866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16301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482852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96453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351165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P6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572744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P7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626157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P8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77838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29339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P10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48687"/>
                  </a:ext>
                </a:extLst>
              </a:tr>
              <a:tr h="28889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445" marR="14445" marT="144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9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94C47AB-B51F-4504-991D-EBC5CDE362C2}"/>
              </a:ext>
            </a:extLst>
          </p:cNvPr>
          <p:cNvGrpSpPr/>
          <p:nvPr/>
        </p:nvGrpSpPr>
        <p:grpSpPr>
          <a:xfrm>
            <a:off x="435807" y="709192"/>
            <a:ext cx="8733483" cy="5070283"/>
            <a:chOff x="542492" y="1279755"/>
            <a:chExt cx="7877199" cy="436198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1DCE3DF-DBE5-4BB0-8CB4-4D5F518D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92" y="1279755"/>
              <a:ext cx="7277307" cy="4361984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38A46E6-2105-45A3-9C00-C28BAD3CF8BD}"/>
                </a:ext>
              </a:extLst>
            </p:cNvPr>
            <p:cNvSpPr txBox="1"/>
            <p:nvPr/>
          </p:nvSpPr>
          <p:spPr>
            <a:xfrm rot="21177794">
              <a:off x="1088056" y="4050778"/>
              <a:ext cx="1667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2060"/>
                  </a:solidFill>
                </a:rPr>
                <a:t>Körpergewicht</a:t>
              </a:r>
              <a:endParaRPr lang="LID4096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6C40FD8-D356-4F7D-B73D-9A74E45BD290}"/>
                </a:ext>
              </a:extLst>
            </p:cNvPr>
            <p:cNvSpPr txBox="1"/>
            <p:nvPr/>
          </p:nvSpPr>
          <p:spPr>
            <a:xfrm>
              <a:off x="5857889" y="1873187"/>
              <a:ext cx="65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002060"/>
                  </a:solidFill>
                </a:rPr>
                <a:t>Alter</a:t>
              </a:r>
              <a:endParaRPr lang="LID4096" b="1" dirty="0">
                <a:solidFill>
                  <a:srgbClr val="00206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EEC93F6-A266-4B9C-BDBB-EBD5B2D81D7C}"/>
                </a:ext>
              </a:extLst>
            </p:cNvPr>
            <p:cNvSpPr txBox="1"/>
            <p:nvPr/>
          </p:nvSpPr>
          <p:spPr>
            <a:xfrm rot="1796092">
              <a:off x="7033991" y="4561396"/>
              <a:ext cx="1385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002060"/>
                  </a:solidFill>
                </a:rPr>
                <a:t>Körpergröße</a:t>
              </a:r>
              <a:endParaRPr lang="LID4096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10944520" y="6356350"/>
            <a:ext cx="409280" cy="369332"/>
          </a:xfrm>
        </p:spPr>
        <p:txBody>
          <a:bodyPr/>
          <a:lstStyle/>
          <a:p>
            <a:fld id="{2EAA920B-3D24-4163-BF30-8DF5E59AE904}" type="slidenum">
              <a:rPr lang="LID4096" smtClean="0"/>
              <a:t>23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3F20DD-5AF4-451C-9FFF-030DDC7B534F}"/>
              </a:ext>
            </a:extLst>
          </p:cNvPr>
          <p:cNvSpPr txBox="1"/>
          <p:nvPr/>
        </p:nvSpPr>
        <p:spPr>
          <a:xfrm>
            <a:off x="8389710" y="451406"/>
            <a:ext cx="33664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b="1" dirty="0">
                <a:solidFill>
                  <a:srgbClr val="002060"/>
                </a:solidFill>
              </a:rPr>
              <a:t>3D:</a:t>
            </a:r>
          </a:p>
          <a:p>
            <a:pPr algn="just"/>
            <a:endParaRPr lang="de-DE" sz="1600" b="1" dirty="0">
              <a:solidFill>
                <a:srgbClr val="002060"/>
              </a:solidFill>
            </a:endParaRPr>
          </a:p>
          <a:p>
            <a:pPr algn="just"/>
            <a:r>
              <a:rPr lang="de-DE" sz="1600" b="1" dirty="0">
                <a:solidFill>
                  <a:srgbClr val="002060"/>
                </a:solidFill>
              </a:rPr>
              <a:t>1. Begrenzungsfläche;</a:t>
            </a:r>
          </a:p>
          <a:p>
            <a:pPr marL="342900" indent="-342900" algn="just">
              <a:buAutoNum type="arabicPeriod"/>
            </a:pPr>
            <a:endParaRPr lang="de-DE" sz="1600" b="1" dirty="0">
              <a:solidFill>
                <a:srgbClr val="002060"/>
              </a:solidFill>
            </a:endParaRPr>
          </a:p>
          <a:p>
            <a:pPr algn="just"/>
            <a:r>
              <a:rPr lang="de-DE" sz="1600" b="1" dirty="0">
                <a:solidFill>
                  <a:srgbClr val="002060"/>
                </a:solidFill>
              </a:rPr>
              <a:t>2. Fähigkeit, den oberen und unteren Raum zu unterscheiden</a:t>
            </a:r>
            <a:endParaRPr lang="LID4096" sz="1600" dirty="0">
              <a:solidFill>
                <a:srgbClr val="00206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245E1-5697-4475-8428-1C925C3C126B}"/>
              </a:ext>
            </a:extLst>
          </p:cNvPr>
          <p:cNvSpPr txBox="1"/>
          <p:nvPr/>
        </p:nvSpPr>
        <p:spPr>
          <a:xfrm>
            <a:off x="597533" y="1782530"/>
            <a:ext cx="3182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Begrenzungsfläche: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</a:rPr>
              <a:t>x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</a:rPr>
              <a:t>y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</a:rPr>
              <a:t>z</a:t>
            </a:r>
            <a:r>
              <a:rPr lang="de-DE" dirty="0">
                <a:solidFill>
                  <a:srgbClr val="002060"/>
                </a:solidFill>
              </a:rPr>
              <a:t> + </a:t>
            </a:r>
            <a:r>
              <a:rPr lang="de-DE" dirty="0">
                <a:solidFill>
                  <a:srgbClr val="002060"/>
                </a:solidFill>
                <a:highlight>
                  <a:srgbClr val="FFFF00"/>
                </a:highlight>
              </a:rPr>
              <a:t>d</a:t>
            </a:r>
            <a:r>
              <a:rPr lang="de-DE" dirty="0">
                <a:solidFill>
                  <a:srgbClr val="002060"/>
                </a:solidFill>
              </a:rPr>
              <a:t> = 0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876C98F-D8B4-4DB3-8B98-91C04AC9469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34" y="2200211"/>
            <a:ext cx="3284650" cy="19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5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24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A4D5E4-DEA4-4FBB-9156-211189AEBD25}"/>
              </a:ext>
            </a:extLst>
          </p:cNvPr>
          <p:cNvSpPr txBox="1"/>
          <p:nvPr/>
        </p:nvSpPr>
        <p:spPr>
          <a:xfrm>
            <a:off x="2434566" y="5036256"/>
            <a:ext cx="61760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</a:rPr>
              <a:t>nD</a:t>
            </a:r>
            <a:r>
              <a:rPr lang="de-DE" b="1" dirty="0">
                <a:solidFill>
                  <a:srgbClr val="002060"/>
                </a:solidFill>
              </a:rPr>
              <a:t>:</a:t>
            </a:r>
          </a:p>
          <a:p>
            <a:endParaRPr lang="de-DE" sz="1600" b="1" dirty="0">
              <a:solidFill>
                <a:srgbClr val="002060"/>
              </a:solidFill>
            </a:endParaRPr>
          </a:p>
          <a:p>
            <a:r>
              <a:rPr lang="de-DE" sz="1600" b="1" dirty="0">
                <a:solidFill>
                  <a:srgbClr val="002060"/>
                </a:solidFill>
              </a:rPr>
              <a:t>1. Begrenzungshyperfläche (n-1 D);</a:t>
            </a:r>
          </a:p>
          <a:p>
            <a:pPr marL="342900" indent="-342900">
              <a:buAutoNum type="arabicPeriod"/>
            </a:pPr>
            <a:endParaRPr lang="de-DE" sz="1600" b="1" dirty="0">
              <a:solidFill>
                <a:srgbClr val="002060"/>
              </a:solidFill>
            </a:endParaRPr>
          </a:p>
          <a:p>
            <a:r>
              <a:rPr lang="de-DE" sz="1600" b="1" dirty="0">
                <a:solidFill>
                  <a:srgbClr val="002060"/>
                </a:solidFill>
              </a:rPr>
              <a:t>2. Fähigkeit, den oberen und unteren Raum zu unterscheiden</a:t>
            </a:r>
            <a:endParaRPr lang="LID4096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96026"/>
              </p:ext>
            </p:extLst>
          </p:nvPr>
        </p:nvGraphicFramePr>
        <p:xfrm>
          <a:off x="1536242" y="1279755"/>
          <a:ext cx="9183895" cy="3641160"/>
        </p:xfrm>
        <a:graphic>
          <a:graphicData uri="http://schemas.openxmlformats.org/drawingml/2006/table">
            <a:tbl>
              <a:tblPr/>
              <a:tblGrid>
                <a:gridCol w="1836779">
                  <a:extLst>
                    <a:ext uri="{9D8B030D-6E8A-4147-A177-3AD203B41FA5}">
                      <a16:colId xmlns:a16="http://schemas.microsoft.com/office/drawing/2014/main" val="2679645415"/>
                    </a:ext>
                  </a:extLst>
                </a:gridCol>
                <a:gridCol w="1836779">
                  <a:extLst>
                    <a:ext uri="{9D8B030D-6E8A-4147-A177-3AD203B41FA5}">
                      <a16:colId xmlns:a16="http://schemas.microsoft.com/office/drawing/2014/main" val="2711077437"/>
                    </a:ext>
                  </a:extLst>
                </a:gridCol>
                <a:gridCol w="1836779">
                  <a:extLst>
                    <a:ext uri="{9D8B030D-6E8A-4147-A177-3AD203B41FA5}">
                      <a16:colId xmlns:a16="http://schemas.microsoft.com/office/drawing/2014/main" val="2967465149"/>
                    </a:ext>
                  </a:extLst>
                </a:gridCol>
                <a:gridCol w="1836779">
                  <a:extLst>
                    <a:ext uri="{9D8B030D-6E8A-4147-A177-3AD203B41FA5}">
                      <a16:colId xmlns:a16="http://schemas.microsoft.com/office/drawing/2014/main" val="3049278936"/>
                    </a:ext>
                  </a:extLst>
                </a:gridCol>
                <a:gridCol w="1836779">
                  <a:extLst>
                    <a:ext uri="{9D8B030D-6E8A-4147-A177-3AD203B41FA5}">
                      <a16:colId xmlns:a16="http://schemas.microsoft.com/office/drawing/2014/main" val="3207666263"/>
                    </a:ext>
                  </a:extLst>
                </a:gridCol>
              </a:tblGrid>
              <a:tr h="571984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Körpergröße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Körpergewicht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(kg)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Alter</a:t>
                      </a:r>
                    </a:p>
                    <a:p>
                      <a:pPr algn="ctr" fontAlgn="ctr"/>
                      <a:r>
                        <a:rPr lang="de-DE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(J)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8553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46264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617018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85444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159379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35120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P6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30240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P7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70911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P8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80721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P9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773952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1078"/>
                  </a:ext>
                </a:extLst>
              </a:tr>
              <a:tr h="27901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4393" marR="14393" marT="143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62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8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25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F2A8B99A-8C84-4D8F-A046-7D9BB0464B03}"/>
              </a:ext>
            </a:extLst>
          </p:cNvPr>
          <p:cNvSpPr txBox="1"/>
          <p:nvPr/>
        </p:nvSpPr>
        <p:spPr>
          <a:xfrm>
            <a:off x="766355" y="4413151"/>
            <a:ext cx="555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Begrenzungsline: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y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=0  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b =0 </a:t>
            </a:r>
          </a:p>
        </p:txBody>
      </p:sp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=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uppieren 56"/>
          <p:cNvGrpSpPr/>
          <p:nvPr/>
        </p:nvGrpSpPr>
        <p:grpSpPr>
          <a:xfrm>
            <a:off x="7039572" y="1771420"/>
            <a:ext cx="3774089" cy="3089885"/>
            <a:chOff x="2830508" y="1092737"/>
            <a:chExt cx="6517290" cy="5335772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F5E6B38B-98C8-48AA-982D-4E5AA351E644}"/>
                </a:ext>
              </a:extLst>
            </p:cNvPr>
            <p:cNvGrpSpPr/>
            <p:nvPr/>
          </p:nvGrpSpPr>
          <p:grpSpPr>
            <a:xfrm>
              <a:off x="3930347" y="1695532"/>
              <a:ext cx="1094861" cy="451761"/>
              <a:chOff x="3930347" y="1695532"/>
              <a:chExt cx="1094861" cy="451761"/>
            </a:xfrm>
          </p:grpSpPr>
          <p:sp>
            <p:nvSpPr>
              <p:cNvPr id="75" name="Rechteck: abgerundete Ecken 35">
                <a:extLst>
                  <a:ext uri="{FF2B5EF4-FFF2-40B4-BE49-F238E27FC236}">
                    <a16:creationId xmlns:a16="http://schemas.microsoft.com/office/drawing/2014/main" id="{35AB49A4-B873-4B90-A265-0D064B35B0E0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AF5FBE76-94E3-449A-81F2-6320C8904AC7}"/>
                  </a:ext>
                </a:extLst>
              </p:cNvPr>
              <p:cNvSpPr txBox="1"/>
              <p:nvPr/>
            </p:nvSpPr>
            <p:spPr>
              <a:xfrm>
                <a:off x="3930347" y="1695532"/>
                <a:ext cx="1094861" cy="45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ED7A5B9-9727-464A-8CD8-C9B4167AB405}"/>
                </a:ext>
              </a:extLst>
            </p:cNvPr>
            <p:cNvGrpSpPr/>
            <p:nvPr/>
          </p:nvGrpSpPr>
          <p:grpSpPr>
            <a:xfrm>
              <a:off x="7749904" y="4700249"/>
              <a:ext cx="979228" cy="438475"/>
              <a:chOff x="7673704" y="4082182"/>
              <a:chExt cx="979228" cy="438475"/>
            </a:xfrm>
          </p:grpSpPr>
          <p:sp>
            <p:nvSpPr>
              <p:cNvPr id="73" name="Rechteck: abgerundete Ecken 37">
                <a:extLst>
                  <a:ext uri="{FF2B5EF4-FFF2-40B4-BE49-F238E27FC236}">
                    <a16:creationId xmlns:a16="http://schemas.microsoft.com/office/drawing/2014/main" id="{46A743FF-30FF-4CC2-BBA0-9B3AD9DD899D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CDF7691-1C44-4B2A-A67D-49089CA06E7A}"/>
                  </a:ext>
                </a:extLst>
              </p:cNvPr>
              <p:cNvSpPr txBox="1"/>
              <p:nvPr/>
            </p:nvSpPr>
            <p:spPr>
              <a:xfrm>
                <a:off x="7721598" y="4082182"/>
                <a:ext cx="931334" cy="43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b="1" dirty="0">
                    <a:solidFill>
                      <a:srgbClr val="FFFFFF"/>
                    </a:solidFill>
                  </a:rPr>
                  <a:t>mollig</a:t>
                </a:r>
                <a:endParaRPr lang="de-DE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uppieren 59"/>
            <p:cNvGrpSpPr/>
            <p:nvPr/>
          </p:nvGrpSpPr>
          <p:grpSpPr>
            <a:xfrm>
              <a:off x="2830508" y="1092737"/>
              <a:ext cx="6517290" cy="5335772"/>
              <a:chOff x="2830508" y="1092737"/>
              <a:chExt cx="6517290" cy="5335772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7E680772-E224-40D6-A8B0-7DCEDD001BCC}"/>
                  </a:ext>
                </a:extLst>
              </p:cNvPr>
              <p:cNvGrpSpPr/>
              <p:nvPr/>
            </p:nvGrpSpPr>
            <p:grpSpPr>
              <a:xfrm>
                <a:off x="2830508" y="1312357"/>
                <a:ext cx="6127226" cy="5004203"/>
                <a:chOff x="2830508" y="1312357"/>
                <a:chExt cx="6127226" cy="5004203"/>
              </a:xfrm>
            </p:grpSpPr>
            <p:grpSp>
              <p:nvGrpSpPr>
                <p:cNvPr id="64" name="Gruppieren 63">
                  <a:extLst>
                    <a:ext uri="{FF2B5EF4-FFF2-40B4-BE49-F238E27FC236}">
                      <a16:creationId xmlns:a16="http://schemas.microsoft.com/office/drawing/2014/main" id="{AD81B56E-E8D9-4BBF-BFFA-C457EC11BB87}"/>
                    </a:ext>
                  </a:extLst>
                </p:cNvPr>
                <p:cNvGrpSpPr/>
                <p:nvPr/>
              </p:nvGrpSpPr>
              <p:grpSpPr>
                <a:xfrm>
                  <a:off x="2830508" y="1355203"/>
                  <a:ext cx="6127225" cy="4961357"/>
                  <a:chOff x="951802" y="-1385332"/>
                  <a:chExt cx="6127225" cy="4961357"/>
                </a:xfrm>
              </p:grpSpPr>
              <p:grpSp>
                <p:nvGrpSpPr>
                  <p:cNvPr id="67" name="Gruppieren 66">
                    <a:extLst>
                      <a:ext uri="{FF2B5EF4-FFF2-40B4-BE49-F238E27FC236}">
                        <a16:creationId xmlns:a16="http://schemas.microsoft.com/office/drawing/2014/main" id="{51556722-4934-4606-A71B-3C812E4651E9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85332"/>
                    <a:ext cx="5965855" cy="4961357"/>
                    <a:chOff x="1113172" y="-1308332"/>
                    <a:chExt cx="5965855" cy="4961357"/>
                  </a:xfrm>
                </p:grpSpPr>
                <p:grpSp>
                  <p:nvGrpSpPr>
                    <p:cNvPr id="69" name="Gruppieren 68">
                      <a:extLst>
                        <a:ext uri="{FF2B5EF4-FFF2-40B4-BE49-F238E27FC236}">
                          <a16:creationId xmlns:a16="http://schemas.microsoft.com/office/drawing/2014/main" id="{93F20562-CBFE-44EF-A046-3F7C7B7CD9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3172" y="-1308332"/>
                      <a:ext cx="5965855" cy="4852353"/>
                      <a:chOff x="1113172" y="-1308332"/>
                      <a:chExt cx="5965855" cy="4852353"/>
                    </a:xfrm>
                  </p:grpSpPr>
                  <p:cxnSp>
                    <p:nvCxnSpPr>
                      <p:cNvPr id="71" name="Gerade Verbindung mit Pfeil 70">
                        <a:extLst>
                          <a:ext uri="{FF2B5EF4-FFF2-40B4-BE49-F238E27FC236}">
                            <a16:creationId xmlns:a16="http://schemas.microsoft.com/office/drawing/2014/main" id="{FF399A42-8D7A-4470-9E73-5864683945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434905" y="-1308332"/>
                        <a:ext cx="0" cy="4852353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Gerade Verbindung mit Pfeil 71">
                        <a:extLst>
                          <a:ext uri="{FF2B5EF4-FFF2-40B4-BE49-F238E27FC236}">
                            <a16:creationId xmlns:a16="http://schemas.microsoft.com/office/drawing/2014/main" id="{2C2E1ED3-AED6-442F-890F-287B28CA39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3172" y="3174689"/>
                        <a:ext cx="596585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0" name="Textfeld 69">
                      <a:extLst>
                        <a:ext uri="{FF2B5EF4-FFF2-40B4-BE49-F238E27FC236}">
                          <a16:creationId xmlns:a16="http://schemas.microsoft.com/office/drawing/2014/main" id="{5485D84A-4896-415E-A408-81A0F43059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095" y="3174689"/>
                      <a:ext cx="2132075" cy="478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b="1" dirty="0">
                          <a:solidFill>
                            <a:srgbClr val="002060"/>
                          </a:solidFill>
                        </a:rPr>
                        <a:t>Körpergewicht</a:t>
                      </a:r>
                      <a:endParaRPr lang="LID4096" sz="12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sp>
                <p:nvSpPr>
                  <p:cNvPr id="68" name="Textfeld 67">
                    <a:extLst>
                      <a:ext uri="{FF2B5EF4-FFF2-40B4-BE49-F238E27FC236}">
                        <a16:creationId xmlns:a16="http://schemas.microsoft.com/office/drawing/2014/main" id="{CCE469F8-4335-4973-8C91-2709BE0186B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6498" y="736442"/>
                    <a:ext cx="1708944" cy="478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Körpergröße</a:t>
                    </a:r>
                    <a:endParaRPr lang="LID4096" sz="12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FB1E6DDA-A9B4-4E58-8535-1F559B2A637D}"/>
                    </a:ext>
                  </a:extLst>
                </p:cNvPr>
                <p:cNvSpPr txBox="1"/>
                <p:nvPr/>
              </p:nvSpPr>
              <p:spPr>
                <a:xfrm>
                  <a:off x="8665634" y="5838224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x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06757E56-FA7F-417A-A30D-74A2BF8E9184}"/>
                    </a:ext>
                  </a:extLst>
                </p:cNvPr>
                <p:cNvSpPr txBox="1"/>
                <p:nvPr/>
              </p:nvSpPr>
              <p:spPr>
                <a:xfrm>
                  <a:off x="2918432" y="1312357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y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52C58F3-1AA4-4A2F-B690-C3B6FBD1B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4638" y="1092737"/>
                <a:ext cx="3071578" cy="5335772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234EDD32-EC91-44A5-B605-21C9653FE128}"/>
                  </a:ext>
                </a:extLst>
              </p:cNvPr>
              <p:cNvSpPr txBox="1"/>
              <p:nvPr/>
            </p:nvSpPr>
            <p:spPr>
              <a:xfrm>
                <a:off x="6857855" y="1124192"/>
                <a:ext cx="2489943" cy="53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i="1" dirty="0">
                    <a:solidFill>
                      <a:srgbClr val="002060"/>
                    </a:solidFill>
                  </a:rPr>
                  <a:t>a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 x + b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y + c = 0</a:t>
                </a:r>
                <a:endParaRPr lang="LID4096" sz="1400" b="1" i="1" dirty="0">
                  <a:solidFill>
                    <a:srgbClr val="00206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77" name="Textfeld 76">
            <a:extLst>
              <a:ext uri="{FF2B5EF4-FFF2-40B4-BE49-F238E27FC236}">
                <a16:creationId xmlns:a16="http://schemas.microsoft.com/office/drawing/2014/main" id="{FA37D232-3820-4F8F-A045-B37D4A7B3DBB}"/>
              </a:ext>
            </a:extLst>
          </p:cNvPr>
          <p:cNvSpPr txBox="1"/>
          <p:nvPr/>
        </p:nvSpPr>
        <p:spPr>
          <a:xfrm>
            <a:off x="4346839" y="434592"/>
            <a:ext cx="1361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endParaRPr lang="de-DE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2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26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F2A8B99A-8C84-4D8F-A046-7D9BB0464B03}"/>
              </a:ext>
            </a:extLst>
          </p:cNvPr>
          <p:cNvSpPr txBox="1"/>
          <p:nvPr/>
        </p:nvSpPr>
        <p:spPr>
          <a:xfrm>
            <a:off x="766355" y="4413151"/>
            <a:ext cx="555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Begrenzungsfläche: </a:t>
            </a:r>
          </a:p>
          <a:p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a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x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y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c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z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d</a:t>
            </a:r>
            <a:r>
              <a:rPr lang="de-DE" dirty="0"/>
              <a:t> = 0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3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3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=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/>
          <p:cNvGrpSpPr/>
          <p:nvPr/>
        </p:nvGrpSpPr>
        <p:grpSpPr>
          <a:xfrm>
            <a:off x="6971965" y="1667118"/>
            <a:ext cx="4417982" cy="2648118"/>
            <a:chOff x="6971965" y="1667118"/>
            <a:chExt cx="4417982" cy="2648118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876C98F-D8B4-4DB3-8B98-91C04AC9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965" y="1667118"/>
              <a:ext cx="4417982" cy="2648118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0E245E1-5697-4475-8428-1C925C3C126B}"/>
                </a:ext>
              </a:extLst>
            </p:cNvPr>
            <p:cNvSpPr txBox="1"/>
            <p:nvPr/>
          </p:nvSpPr>
          <p:spPr>
            <a:xfrm>
              <a:off x="8789493" y="2095512"/>
              <a:ext cx="2564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 </a:t>
              </a:r>
              <a:r>
                <a:rPr lang="de-DE" sz="1400" dirty="0">
                  <a:solidFill>
                    <a:srgbClr val="002060"/>
                  </a:solidFill>
                  <a:highlight>
                    <a:srgbClr val="FFFF00"/>
                  </a:highlight>
                </a:rPr>
                <a:t>a</a:t>
              </a:r>
              <a:r>
                <a:rPr lang="de-DE" sz="1400" b="1" i="1" baseline="30000" dirty="0">
                  <a:solidFill>
                    <a:srgbClr val="002060"/>
                  </a:solidFill>
                </a:rPr>
                <a:t> . </a:t>
              </a:r>
              <a:r>
                <a:rPr lang="de-DE" sz="1400" b="1" i="1" dirty="0">
                  <a:solidFill>
                    <a:srgbClr val="002060"/>
                  </a:solidFill>
                </a:rPr>
                <a:t>x</a:t>
              </a:r>
              <a:r>
                <a:rPr lang="de-DE" sz="1400" dirty="0">
                  <a:solidFill>
                    <a:srgbClr val="002060"/>
                  </a:solidFill>
                </a:rPr>
                <a:t> + </a:t>
              </a:r>
              <a:r>
                <a:rPr lang="de-DE" sz="1400" dirty="0">
                  <a:solidFill>
                    <a:srgbClr val="002060"/>
                  </a:solidFill>
                  <a:highlight>
                    <a:srgbClr val="FFFF00"/>
                  </a:highlight>
                </a:rPr>
                <a:t>b</a:t>
              </a:r>
              <a:r>
                <a:rPr lang="de-DE" sz="1400" b="1" i="1" baseline="30000" dirty="0">
                  <a:solidFill>
                    <a:srgbClr val="002060"/>
                  </a:solidFill>
                </a:rPr>
                <a:t> . </a:t>
              </a:r>
              <a:r>
                <a:rPr lang="de-DE" sz="1400" b="1" i="1" dirty="0">
                  <a:solidFill>
                    <a:srgbClr val="002060"/>
                  </a:solidFill>
                </a:rPr>
                <a:t>y</a:t>
              </a:r>
              <a:r>
                <a:rPr lang="de-DE" sz="1400" dirty="0">
                  <a:solidFill>
                    <a:srgbClr val="002060"/>
                  </a:solidFill>
                </a:rPr>
                <a:t> + </a:t>
              </a:r>
              <a:r>
                <a:rPr lang="de-DE" sz="1400" dirty="0">
                  <a:solidFill>
                    <a:srgbClr val="002060"/>
                  </a:solidFill>
                  <a:highlight>
                    <a:srgbClr val="FFFF00"/>
                  </a:highlight>
                </a:rPr>
                <a:t>c</a:t>
              </a:r>
              <a:r>
                <a:rPr lang="de-DE" sz="1400" b="1" i="1" baseline="30000" dirty="0">
                  <a:solidFill>
                    <a:srgbClr val="002060"/>
                  </a:solidFill>
                </a:rPr>
                <a:t> . </a:t>
              </a:r>
              <a:r>
                <a:rPr lang="de-DE" sz="1400" b="1" i="1" dirty="0">
                  <a:solidFill>
                    <a:srgbClr val="002060"/>
                  </a:solidFill>
                </a:rPr>
                <a:t>z</a:t>
              </a:r>
              <a:r>
                <a:rPr lang="de-DE" sz="1400" dirty="0">
                  <a:solidFill>
                    <a:srgbClr val="002060"/>
                  </a:solidFill>
                </a:rPr>
                <a:t> + </a:t>
              </a:r>
              <a:r>
                <a:rPr lang="de-DE" sz="1400" dirty="0">
                  <a:solidFill>
                    <a:srgbClr val="002060"/>
                  </a:solidFill>
                  <a:highlight>
                    <a:srgbClr val="FFFF00"/>
                  </a:highlight>
                </a:rPr>
                <a:t>d</a:t>
              </a:r>
              <a:r>
                <a:rPr lang="de-DE" sz="1400" dirty="0">
                  <a:solidFill>
                    <a:srgbClr val="002060"/>
                  </a:solidFill>
                </a:rPr>
                <a:t> = 0</a:t>
              </a:r>
            </a:p>
          </p:txBody>
        </p:sp>
        <p:cxnSp>
          <p:nvCxnSpPr>
            <p:cNvPr id="6" name="Gerade Verbindung mit Pfeil 5"/>
            <p:cNvCxnSpPr/>
            <p:nvPr/>
          </p:nvCxnSpPr>
          <p:spPr>
            <a:xfrm flipH="1">
              <a:off x="8784256" y="2403289"/>
              <a:ext cx="476702" cy="5844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FA37D232-3820-4F8F-A045-B37D4A7B3DBB}"/>
              </a:ext>
            </a:extLst>
          </p:cNvPr>
          <p:cNvSpPr txBox="1"/>
          <p:nvPr/>
        </p:nvSpPr>
        <p:spPr>
          <a:xfrm>
            <a:off x="4346839" y="434592"/>
            <a:ext cx="1361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endParaRPr lang="de-DE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4A48F33-B6EE-4EFF-A904-55741EA4C021}"/>
              </a:ext>
            </a:extLst>
          </p:cNvPr>
          <p:cNvSpPr/>
          <p:nvPr/>
        </p:nvSpPr>
        <p:spPr>
          <a:xfrm>
            <a:off x="7315200" y="2059388"/>
            <a:ext cx="1940118" cy="2703443"/>
          </a:xfrm>
          <a:custGeom>
            <a:avLst/>
            <a:gdLst>
              <a:gd name="connsiteX0" fmla="*/ 0 w 1940118"/>
              <a:gd name="connsiteY0" fmla="*/ 0 h 2703443"/>
              <a:gd name="connsiteX1" fmla="*/ 1940118 w 1940118"/>
              <a:gd name="connsiteY1" fmla="*/ 0 h 2703443"/>
              <a:gd name="connsiteX2" fmla="*/ 373711 w 1940118"/>
              <a:gd name="connsiteY2" fmla="*/ 2703443 h 2703443"/>
              <a:gd name="connsiteX3" fmla="*/ 3976 w 1940118"/>
              <a:gd name="connsiteY3" fmla="*/ 2703443 h 2703443"/>
              <a:gd name="connsiteX4" fmla="*/ 0 w 1940118"/>
              <a:gd name="connsiteY4" fmla="*/ 0 h 27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118" h="2703443">
                <a:moveTo>
                  <a:pt x="0" y="0"/>
                </a:moveTo>
                <a:lnTo>
                  <a:pt x="1940118" y="0"/>
                </a:lnTo>
                <a:lnTo>
                  <a:pt x="373711" y="2703443"/>
                </a:lnTo>
                <a:lnTo>
                  <a:pt x="3976" y="2703443"/>
                </a:lnTo>
                <a:cubicBezTo>
                  <a:pt x="2651" y="1802295"/>
                  <a:pt x="1325" y="901148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27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≥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i="1" dirty="0">
                    <a:solidFill>
                      <a:srgbClr val="C0000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+1            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blipFill>
                <a:blip r:embed="rId9"/>
                <a:stretch>
                  <a:fillRect l="-1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A3B6CB0-D9C7-4803-BCBC-5545D061840F}"/>
              </a:ext>
            </a:extLst>
          </p:cNvPr>
          <p:cNvGrpSpPr/>
          <p:nvPr/>
        </p:nvGrpSpPr>
        <p:grpSpPr>
          <a:xfrm>
            <a:off x="7039572" y="1771420"/>
            <a:ext cx="3774089" cy="3089885"/>
            <a:chOff x="2830508" y="1092737"/>
            <a:chExt cx="6517290" cy="533577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536247-3860-450C-9D67-5F7CEA3086DE}"/>
                </a:ext>
              </a:extLst>
            </p:cNvPr>
            <p:cNvGrpSpPr/>
            <p:nvPr/>
          </p:nvGrpSpPr>
          <p:grpSpPr>
            <a:xfrm>
              <a:off x="3930347" y="1695532"/>
              <a:ext cx="1094861" cy="451761"/>
              <a:chOff x="3930347" y="1695532"/>
              <a:chExt cx="1094861" cy="451761"/>
            </a:xfrm>
          </p:grpSpPr>
          <p:sp>
            <p:nvSpPr>
              <p:cNvPr id="39" name="Rechteck: abgerundete Ecken 35">
                <a:extLst>
                  <a:ext uri="{FF2B5EF4-FFF2-40B4-BE49-F238E27FC236}">
                    <a16:creationId xmlns:a16="http://schemas.microsoft.com/office/drawing/2014/main" id="{7A61B587-B008-4ABF-8015-DF0DABAAAA8B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0B3908D-52E5-4EA2-8FB8-9EB5B6A26579}"/>
                  </a:ext>
                </a:extLst>
              </p:cNvPr>
              <p:cNvSpPr txBox="1"/>
              <p:nvPr/>
            </p:nvSpPr>
            <p:spPr>
              <a:xfrm>
                <a:off x="3930347" y="1695532"/>
                <a:ext cx="1094861" cy="45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6FA2799-293E-455F-B3E0-337074EC1704}"/>
                </a:ext>
              </a:extLst>
            </p:cNvPr>
            <p:cNvGrpSpPr/>
            <p:nvPr/>
          </p:nvGrpSpPr>
          <p:grpSpPr>
            <a:xfrm>
              <a:off x="7749904" y="4700249"/>
              <a:ext cx="979228" cy="438475"/>
              <a:chOff x="7673704" y="4082182"/>
              <a:chExt cx="979228" cy="438475"/>
            </a:xfrm>
          </p:grpSpPr>
          <p:sp>
            <p:nvSpPr>
              <p:cNvPr id="37" name="Rechteck: abgerundete Ecken 37">
                <a:extLst>
                  <a:ext uri="{FF2B5EF4-FFF2-40B4-BE49-F238E27FC236}">
                    <a16:creationId xmlns:a16="http://schemas.microsoft.com/office/drawing/2014/main" id="{0BB4FC47-B8ED-41CE-8557-BCA937D97638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FE0BEE-E581-41F6-8253-AC65128A5E39}"/>
                  </a:ext>
                </a:extLst>
              </p:cNvPr>
              <p:cNvSpPr txBox="1"/>
              <p:nvPr/>
            </p:nvSpPr>
            <p:spPr>
              <a:xfrm>
                <a:off x="7721598" y="4082182"/>
                <a:ext cx="931334" cy="43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b="1" dirty="0">
                    <a:solidFill>
                      <a:srgbClr val="FFFFFF"/>
                    </a:solidFill>
                  </a:rPr>
                  <a:t>mollig</a:t>
                </a:r>
                <a:endParaRPr lang="de-DE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71DB42F-3A77-4DE5-B159-77FF3F9C9FE7}"/>
                </a:ext>
              </a:extLst>
            </p:cNvPr>
            <p:cNvGrpSpPr/>
            <p:nvPr/>
          </p:nvGrpSpPr>
          <p:grpSpPr>
            <a:xfrm>
              <a:off x="2830508" y="1092737"/>
              <a:ext cx="6517290" cy="5335772"/>
              <a:chOff x="2830508" y="1092737"/>
              <a:chExt cx="6517290" cy="5335772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DB090001-9B13-41D1-921A-BD93FA939102}"/>
                  </a:ext>
                </a:extLst>
              </p:cNvPr>
              <p:cNvGrpSpPr/>
              <p:nvPr/>
            </p:nvGrpSpPr>
            <p:grpSpPr>
              <a:xfrm>
                <a:off x="2830508" y="1312357"/>
                <a:ext cx="6127226" cy="5004203"/>
                <a:chOff x="2830508" y="1312357"/>
                <a:chExt cx="6127226" cy="5004203"/>
              </a:xfrm>
            </p:grpSpPr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C28587F-EF7F-4C42-8EE4-015B45616740}"/>
                    </a:ext>
                  </a:extLst>
                </p:cNvPr>
                <p:cNvGrpSpPr/>
                <p:nvPr/>
              </p:nvGrpSpPr>
              <p:grpSpPr>
                <a:xfrm>
                  <a:off x="2830508" y="1355203"/>
                  <a:ext cx="6127225" cy="4961357"/>
                  <a:chOff x="951802" y="-1385332"/>
                  <a:chExt cx="6127225" cy="4961357"/>
                </a:xfrm>
              </p:grpSpPr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1E11FA2B-3C0C-492B-8840-E1C501A080AE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85332"/>
                    <a:ext cx="5965855" cy="4961357"/>
                    <a:chOff x="1113172" y="-1308332"/>
                    <a:chExt cx="5965855" cy="4961357"/>
                  </a:xfrm>
                </p:grpSpPr>
                <p:grpSp>
                  <p:nvGrpSpPr>
                    <p:cNvPr id="31" name="Gruppieren 30">
                      <a:extLst>
                        <a:ext uri="{FF2B5EF4-FFF2-40B4-BE49-F238E27FC236}">
                          <a16:creationId xmlns:a16="http://schemas.microsoft.com/office/drawing/2014/main" id="{01BDF78C-6A8C-467C-8234-A9DB4B804E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3172" y="-1308332"/>
                      <a:ext cx="5965855" cy="4852353"/>
                      <a:chOff x="1113172" y="-1308332"/>
                      <a:chExt cx="5965855" cy="4852353"/>
                    </a:xfrm>
                  </p:grpSpPr>
                  <p:cxnSp>
                    <p:nvCxnSpPr>
                      <p:cNvPr id="35" name="Gerade Verbindung mit Pfeil 34">
                        <a:extLst>
                          <a:ext uri="{FF2B5EF4-FFF2-40B4-BE49-F238E27FC236}">
                            <a16:creationId xmlns:a16="http://schemas.microsoft.com/office/drawing/2014/main" id="{D85375D9-22E8-45BB-B52C-5C5D838AE3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434905" y="-1308332"/>
                        <a:ext cx="0" cy="4852353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Gerade Verbindung mit Pfeil 35">
                        <a:extLst>
                          <a:ext uri="{FF2B5EF4-FFF2-40B4-BE49-F238E27FC236}">
                            <a16:creationId xmlns:a16="http://schemas.microsoft.com/office/drawing/2014/main" id="{FB6C317D-B412-4C10-8984-4610955BD8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3172" y="3174689"/>
                        <a:ext cx="596585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C03B48AE-A0EA-4DBC-AC68-D6FFD1A2A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095" y="3174689"/>
                      <a:ext cx="2132075" cy="478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b="1" dirty="0">
                          <a:solidFill>
                            <a:srgbClr val="002060"/>
                          </a:solidFill>
                        </a:rPr>
                        <a:t>Körpergewicht</a:t>
                      </a:r>
                      <a:endParaRPr lang="LID4096" sz="12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BDF1F8B3-D667-49BB-BADE-00CE609EB78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6498" y="736442"/>
                    <a:ext cx="1708944" cy="478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Körpergröße</a:t>
                    </a:r>
                    <a:endParaRPr lang="LID4096" sz="12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4E83CB2-68AC-4EA1-88C6-DEACEB669FA7}"/>
                    </a:ext>
                  </a:extLst>
                </p:cNvPr>
                <p:cNvSpPr txBox="1"/>
                <p:nvPr/>
              </p:nvSpPr>
              <p:spPr>
                <a:xfrm>
                  <a:off x="8665634" y="5838224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x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7C8A098-5C28-4302-BD3C-1766648598CA}"/>
                    </a:ext>
                  </a:extLst>
                </p:cNvPr>
                <p:cNvSpPr txBox="1"/>
                <p:nvPr/>
              </p:nvSpPr>
              <p:spPr>
                <a:xfrm>
                  <a:off x="2918432" y="1312357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y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BA4307C-9D8B-44B0-97F5-47D2328086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4638" y="1092737"/>
                <a:ext cx="3071578" cy="5335772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6247713-2667-4032-B7D5-C61A7758A652}"/>
                  </a:ext>
                </a:extLst>
              </p:cNvPr>
              <p:cNvSpPr txBox="1"/>
              <p:nvPr/>
            </p:nvSpPr>
            <p:spPr>
              <a:xfrm>
                <a:off x="6857855" y="1124192"/>
                <a:ext cx="2489943" cy="53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i="1" dirty="0">
                    <a:solidFill>
                      <a:srgbClr val="002060"/>
                    </a:solidFill>
                  </a:rPr>
                  <a:t>a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 x + b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y + c ≥ 0</a:t>
                </a:r>
                <a:endParaRPr lang="LID4096" sz="1400" b="1" i="1" dirty="0">
                  <a:solidFill>
                    <a:srgbClr val="00206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17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4A48F33-B6EE-4EFF-A904-55741EA4C021}"/>
              </a:ext>
            </a:extLst>
          </p:cNvPr>
          <p:cNvSpPr/>
          <p:nvPr/>
        </p:nvSpPr>
        <p:spPr>
          <a:xfrm>
            <a:off x="7315200" y="2059388"/>
            <a:ext cx="1940118" cy="2703443"/>
          </a:xfrm>
          <a:custGeom>
            <a:avLst/>
            <a:gdLst>
              <a:gd name="connsiteX0" fmla="*/ 0 w 1940118"/>
              <a:gd name="connsiteY0" fmla="*/ 0 h 2703443"/>
              <a:gd name="connsiteX1" fmla="*/ 1940118 w 1940118"/>
              <a:gd name="connsiteY1" fmla="*/ 0 h 2703443"/>
              <a:gd name="connsiteX2" fmla="*/ 373711 w 1940118"/>
              <a:gd name="connsiteY2" fmla="*/ 2703443 h 2703443"/>
              <a:gd name="connsiteX3" fmla="*/ 3976 w 1940118"/>
              <a:gd name="connsiteY3" fmla="*/ 2703443 h 2703443"/>
              <a:gd name="connsiteX4" fmla="*/ 0 w 1940118"/>
              <a:gd name="connsiteY4" fmla="*/ 0 h 27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118" h="2703443">
                <a:moveTo>
                  <a:pt x="0" y="0"/>
                </a:moveTo>
                <a:lnTo>
                  <a:pt x="1940118" y="0"/>
                </a:lnTo>
                <a:lnTo>
                  <a:pt x="373711" y="2703443"/>
                </a:lnTo>
                <a:lnTo>
                  <a:pt x="3976" y="2703443"/>
                </a:lnTo>
                <a:cubicBezTo>
                  <a:pt x="2651" y="1802295"/>
                  <a:pt x="1325" y="901148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28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166744" y="1092737"/>
            <a:ext cx="1484742" cy="33204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618607" y="1172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≥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i="1" dirty="0">
                    <a:solidFill>
                      <a:srgbClr val="C0000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+1            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blipFill>
                <a:blip r:embed="rId9"/>
                <a:stretch>
                  <a:fillRect l="-1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A3B6CB0-D9C7-4803-BCBC-5545D061840F}"/>
              </a:ext>
            </a:extLst>
          </p:cNvPr>
          <p:cNvGrpSpPr/>
          <p:nvPr/>
        </p:nvGrpSpPr>
        <p:grpSpPr>
          <a:xfrm>
            <a:off x="7039572" y="1771420"/>
            <a:ext cx="3774089" cy="3089885"/>
            <a:chOff x="2830508" y="1092737"/>
            <a:chExt cx="6517290" cy="533577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536247-3860-450C-9D67-5F7CEA3086DE}"/>
                </a:ext>
              </a:extLst>
            </p:cNvPr>
            <p:cNvGrpSpPr/>
            <p:nvPr/>
          </p:nvGrpSpPr>
          <p:grpSpPr>
            <a:xfrm>
              <a:off x="3930347" y="1695532"/>
              <a:ext cx="1094861" cy="451761"/>
              <a:chOff x="3930347" y="1695532"/>
              <a:chExt cx="1094861" cy="451761"/>
            </a:xfrm>
          </p:grpSpPr>
          <p:sp>
            <p:nvSpPr>
              <p:cNvPr id="39" name="Rechteck: abgerundete Ecken 35">
                <a:extLst>
                  <a:ext uri="{FF2B5EF4-FFF2-40B4-BE49-F238E27FC236}">
                    <a16:creationId xmlns:a16="http://schemas.microsoft.com/office/drawing/2014/main" id="{7A61B587-B008-4ABF-8015-DF0DABAAAA8B}"/>
                  </a:ext>
                </a:extLst>
              </p:cNvPr>
              <p:cNvSpPr/>
              <p:nvPr/>
            </p:nvSpPr>
            <p:spPr>
              <a:xfrm>
                <a:off x="3959740" y="1726313"/>
                <a:ext cx="936896" cy="369329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0B3908D-52E5-4EA2-8FB8-9EB5B6A26579}"/>
                  </a:ext>
                </a:extLst>
              </p:cNvPr>
              <p:cNvSpPr txBox="1"/>
              <p:nvPr/>
            </p:nvSpPr>
            <p:spPr>
              <a:xfrm>
                <a:off x="3930347" y="1695532"/>
                <a:ext cx="1094861" cy="45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b="1" dirty="0">
                    <a:solidFill>
                      <a:srgbClr val="FFFFFF"/>
                    </a:solidFill>
                  </a:rPr>
                  <a:t>schlank</a:t>
                </a:r>
                <a:endParaRPr lang="de-DE" sz="105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6FA2799-293E-455F-B3E0-337074EC1704}"/>
                </a:ext>
              </a:extLst>
            </p:cNvPr>
            <p:cNvGrpSpPr/>
            <p:nvPr/>
          </p:nvGrpSpPr>
          <p:grpSpPr>
            <a:xfrm>
              <a:off x="7749904" y="4700249"/>
              <a:ext cx="979228" cy="438475"/>
              <a:chOff x="7673704" y="4082182"/>
              <a:chExt cx="979228" cy="438475"/>
            </a:xfrm>
          </p:grpSpPr>
          <p:sp>
            <p:nvSpPr>
              <p:cNvPr id="37" name="Rechteck: abgerundete Ecken 37">
                <a:extLst>
                  <a:ext uri="{FF2B5EF4-FFF2-40B4-BE49-F238E27FC236}">
                    <a16:creationId xmlns:a16="http://schemas.microsoft.com/office/drawing/2014/main" id="{0BB4FC47-B8ED-41CE-8557-BCA937D97638}"/>
                  </a:ext>
                </a:extLst>
              </p:cNvPr>
              <p:cNvSpPr/>
              <p:nvPr/>
            </p:nvSpPr>
            <p:spPr>
              <a:xfrm>
                <a:off x="7673704" y="4112963"/>
                <a:ext cx="936896" cy="36932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FE0BEE-E581-41F6-8253-AC65128A5E39}"/>
                  </a:ext>
                </a:extLst>
              </p:cNvPr>
              <p:cNvSpPr txBox="1"/>
              <p:nvPr/>
            </p:nvSpPr>
            <p:spPr>
              <a:xfrm>
                <a:off x="7721598" y="4082182"/>
                <a:ext cx="931334" cy="43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b="1" dirty="0">
                    <a:solidFill>
                      <a:srgbClr val="FFFFFF"/>
                    </a:solidFill>
                  </a:rPr>
                  <a:t>mollig</a:t>
                </a:r>
                <a:endParaRPr lang="de-DE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71DB42F-3A77-4DE5-B159-77FF3F9C9FE7}"/>
                </a:ext>
              </a:extLst>
            </p:cNvPr>
            <p:cNvGrpSpPr/>
            <p:nvPr/>
          </p:nvGrpSpPr>
          <p:grpSpPr>
            <a:xfrm>
              <a:off x="2830508" y="1092737"/>
              <a:ext cx="6517290" cy="5335772"/>
              <a:chOff x="2830508" y="1092737"/>
              <a:chExt cx="6517290" cy="5335772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DB090001-9B13-41D1-921A-BD93FA939102}"/>
                  </a:ext>
                </a:extLst>
              </p:cNvPr>
              <p:cNvGrpSpPr/>
              <p:nvPr/>
            </p:nvGrpSpPr>
            <p:grpSpPr>
              <a:xfrm>
                <a:off x="2830508" y="1312357"/>
                <a:ext cx="6127226" cy="5004203"/>
                <a:chOff x="2830508" y="1312357"/>
                <a:chExt cx="6127226" cy="5004203"/>
              </a:xfrm>
            </p:grpSpPr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C28587F-EF7F-4C42-8EE4-015B45616740}"/>
                    </a:ext>
                  </a:extLst>
                </p:cNvPr>
                <p:cNvGrpSpPr/>
                <p:nvPr/>
              </p:nvGrpSpPr>
              <p:grpSpPr>
                <a:xfrm>
                  <a:off x="2830508" y="1355203"/>
                  <a:ext cx="6127225" cy="4961357"/>
                  <a:chOff x="951802" y="-1385332"/>
                  <a:chExt cx="6127225" cy="4961357"/>
                </a:xfrm>
              </p:grpSpPr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1E11FA2B-3C0C-492B-8840-E1C501A080AE}"/>
                      </a:ext>
                    </a:extLst>
                  </p:cNvPr>
                  <p:cNvGrpSpPr/>
                  <p:nvPr/>
                </p:nvGrpSpPr>
                <p:grpSpPr>
                  <a:xfrm>
                    <a:off x="1113172" y="-1385332"/>
                    <a:ext cx="5965855" cy="4961357"/>
                    <a:chOff x="1113172" y="-1308332"/>
                    <a:chExt cx="5965855" cy="4961357"/>
                  </a:xfrm>
                </p:grpSpPr>
                <p:grpSp>
                  <p:nvGrpSpPr>
                    <p:cNvPr id="31" name="Gruppieren 30">
                      <a:extLst>
                        <a:ext uri="{FF2B5EF4-FFF2-40B4-BE49-F238E27FC236}">
                          <a16:creationId xmlns:a16="http://schemas.microsoft.com/office/drawing/2014/main" id="{01BDF78C-6A8C-467C-8234-A9DB4B804E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3172" y="-1308332"/>
                      <a:ext cx="5965855" cy="4852353"/>
                      <a:chOff x="1113172" y="-1308332"/>
                      <a:chExt cx="5965855" cy="4852353"/>
                    </a:xfrm>
                  </p:grpSpPr>
                  <p:cxnSp>
                    <p:nvCxnSpPr>
                      <p:cNvPr id="35" name="Gerade Verbindung mit Pfeil 34">
                        <a:extLst>
                          <a:ext uri="{FF2B5EF4-FFF2-40B4-BE49-F238E27FC236}">
                            <a16:creationId xmlns:a16="http://schemas.microsoft.com/office/drawing/2014/main" id="{D85375D9-22E8-45BB-B52C-5C5D838AE3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434905" y="-1308332"/>
                        <a:ext cx="0" cy="4852353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Gerade Verbindung mit Pfeil 35">
                        <a:extLst>
                          <a:ext uri="{FF2B5EF4-FFF2-40B4-BE49-F238E27FC236}">
                            <a16:creationId xmlns:a16="http://schemas.microsoft.com/office/drawing/2014/main" id="{FB6C317D-B412-4C10-8984-4610955BD8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3172" y="3174689"/>
                        <a:ext cx="596585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C03B48AE-A0EA-4DBC-AC68-D6FFD1A2A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095" y="3174689"/>
                      <a:ext cx="2132075" cy="478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b="1" dirty="0">
                          <a:solidFill>
                            <a:srgbClr val="002060"/>
                          </a:solidFill>
                        </a:rPr>
                        <a:t>Körpergewicht</a:t>
                      </a:r>
                      <a:endParaRPr lang="LID4096" sz="12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BDF1F8B3-D667-49BB-BADE-00CE609EB78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6498" y="736442"/>
                    <a:ext cx="1708944" cy="478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de-DE" sz="1200" b="1" dirty="0">
                        <a:solidFill>
                          <a:srgbClr val="002060"/>
                        </a:solidFill>
                      </a:rPr>
                      <a:t>Körpergröße</a:t>
                    </a:r>
                    <a:endParaRPr lang="LID4096" sz="12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4E83CB2-68AC-4EA1-88C6-DEACEB669FA7}"/>
                    </a:ext>
                  </a:extLst>
                </p:cNvPr>
                <p:cNvSpPr txBox="1"/>
                <p:nvPr/>
              </p:nvSpPr>
              <p:spPr>
                <a:xfrm>
                  <a:off x="8665634" y="5838224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x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7C8A098-5C28-4302-BD3C-1766648598CA}"/>
                    </a:ext>
                  </a:extLst>
                </p:cNvPr>
                <p:cNvSpPr txBox="1"/>
                <p:nvPr/>
              </p:nvSpPr>
              <p:spPr>
                <a:xfrm>
                  <a:off x="2918432" y="1312357"/>
                  <a:ext cx="292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i="1" dirty="0">
                      <a:solidFill>
                        <a:srgbClr val="002060"/>
                      </a:solidFill>
                    </a:rPr>
                    <a:t>y</a:t>
                  </a:r>
                  <a:endParaRPr lang="LID4096" b="1" i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BA4307C-9D8B-44B0-97F5-47D2328086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4638" y="1092737"/>
                <a:ext cx="3071578" cy="5335772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6247713-2667-4032-B7D5-C61A7758A652}"/>
                  </a:ext>
                </a:extLst>
              </p:cNvPr>
              <p:cNvSpPr txBox="1"/>
              <p:nvPr/>
            </p:nvSpPr>
            <p:spPr>
              <a:xfrm>
                <a:off x="6857855" y="1124192"/>
                <a:ext cx="2489943" cy="53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i="1" dirty="0">
                    <a:solidFill>
                      <a:srgbClr val="002060"/>
                    </a:solidFill>
                  </a:rPr>
                  <a:t>a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 x + b 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y + c ≥ 0</a:t>
                </a:r>
                <a:endParaRPr lang="LID4096" sz="1400" b="1" i="1" dirty="0">
                  <a:solidFill>
                    <a:srgbClr val="00206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62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29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166994" y="1092737"/>
            <a:ext cx="1484742" cy="33204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618607" y="1172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≥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45" y="481404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Grafik 32">
            <a:extLst>
              <a:ext uri="{FF2B5EF4-FFF2-40B4-BE49-F238E27FC236}">
                <a16:creationId xmlns:a16="http://schemas.microsoft.com/office/drawing/2014/main" id="{E876C98F-D8B4-4DB3-8B98-91C04AC9469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44" y="1954942"/>
            <a:ext cx="4417982" cy="264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0E245E1-5697-4475-8428-1C925C3C126B}"/>
                  </a:ext>
                </a:extLst>
              </p:cNvPr>
              <p:cNvSpPr txBox="1"/>
              <p:nvPr/>
            </p:nvSpPr>
            <p:spPr>
              <a:xfrm>
                <a:off x="8789493" y="2095512"/>
                <a:ext cx="25643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 </a:t>
                </a:r>
                <a:r>
                  <a:rPr lang="de-DE" sz="1400" dirty="0">
                    <a:solidFill>
                      <a:srgbClr val="002060"/>
                    </a:solidFill>
                    <a:highlight>
                      <a:srgbClr val="FFFF00"/>
                    </a:highlight>
                  </a:rPr>
                  <a:t>a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 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x</a:t>
                </a:r>
                <a:r>
                  <a:rPr lang="de-DE" sz="1400" dirty="0">
                    <a:solidFill>
                      <a:srgbClr val="002060"/>
                    </a:solidFill>
                  </a:rPr>
                  <a:t> + </a:t>
                </a:r>
                <a:r>
                  <a:rPr lang="de-DE" sz="1400" dirty="0">
                    <a:solidFill>
                      <a:srgbClr val="002060"/>
                    </a:solidFill>
                    <a:highlight>
                      <a:srgbClr val="FFFF00"/>
                    </a:highlight>
                  </a:rPr>
                  <a:t>b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 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y</a:t>
                </a:r>
                <a:r>
                  <a:rPr lang="de-DE" sz="1400" dirty="0">
                    <a:solidFill>
                      <a:srgbClr val="002060"/>
                    </a:solidFill>
                  </a:rPr>
                  <a:t> + </a:t>
                </a:r>
                <a:r>
                  <a:rPr lang="de-DE" sz="1400" dirty="0">
                    <a:solidFill>
                      <a:srgbClr val="002060"/>
                    </a:solidFill>
                    <a:highlight>
                      <a:srgbClr val="FFFF00"/>
                    </a:highlight>
                  </a:rPr>
                  <a:t>c</a:t>
                </a:r>
                <a:r>
                  <a:rPr lang="de-DE" sz="1400" b="1" i="1" baseline="30000" dirty="0">
                    <a:solidFill>
                      <a:srgbClr val="002060"/>
                    </a:solidFill>
                  </a:rPr>
                  <a:t> . </a:t>
                </a:r>
                <a:r>
                  <a:rPr lang="de-DE" sz="1400" b="1" i="1" dirty="0">
                    <a:solidFill>
                      <a:srgbClr val="002060"/>
                    </a:solidFill>
                  </a:rPr>
                  <a:t>z</a:t>
                </a:r>
                <a:r>
                  <a:rPr lang="de-DE" sz="1400" dirty="0">
                    <a:solidFill>
                      <a:srgbClr val="002060"/>
                    </a:solidFill>
                  </a:rPr>
                  <a:t> + </a:t>
                </a:r>
                <a:r>
                  <a:rPr lang="de-DE" sz="1400" dirty="0">
                    <a:solidFill>
                      <a:srgbClr val="002060"/>
                    </a:solidFill>
                    <a:highlight>
                      <a:srgbClr val="FFFF00"/>
                    </a:highlight>
                  </a:rPr>
                  <a:t>d</a:t>
                </a:r>
                <a:r>
                  <a:rPr lang="de-DE" sz="1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effectLst/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1400" dirty="0">
                    <a:solidFill>
                      <a:srgbClr val="002060"/>
                    </a:solidFill>
                  </a:rPr>
                  <a:t> 0</a:t>
                </a: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0E245E1-5697-4475-8428-1C925C3C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493" y="2095512"/>
                <a:ext cx="2564307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i="1" dirty="0">
                    <a:solidFill>
                      <a:srgbClr val="C0000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+1            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0" y="4528938"/>
                <a:ext cx="3999425" cy="778868"/>
              </a:xfrm>
              <a:prstGeom prst="rect">
                <a:avLst/>
              </a:prstGeom>
              <a:blipFill>
                <a:blip r:embed="rId10"/>
                <a:stretch>
                  <a:fillRect l="-1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4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1C3C11-2FC0-463C-97DF-BB74CFE4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5" y="2017945"/>
            <a:ext cx="5373605" cy="282210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451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 im Nervensystem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53649-540E-4B45-A167-69900873A053}"/>
              </a:ext>
            </a:extLst>
          </p:cNvPr>
          <p:cNvSpPr txBox="1"/>
          <p:nvPr/>
        </p:nvSpPr>
        <p:spPr>
          <a:xfrm>
            <a:off x="5760135" y="2878132"/>
            <a:ext cx="54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Neuron im Nervensystem</a:t>
            </a:r>
            <a:r>
              <a:rPr lang="de-DE" dirty="0">
                <a:solidFill>
                  <a:srgbClr val="002060"/>
                </a:solidFill>
              </a:rPr>
              <a:t>: viele Inputs, ein Output.</a:t>
            </a:r>
            <a:endParaRPr lang="LID4096" dirty="0">
              <a:solidFill>
                <a:srgbClr val="00206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3409197" y="4663407"/>
            <a:ext cx="278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rgbClr val="002060"/>
                </a:solidFill>
              </a:rPr>
              <a:t>Frank Rosenblatt, 1957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A84D88-A78B-4505-8F2D-540BAA2D4F52}"/>
              </a:ext>
            </a:extLst>
          </p:cNvPr>
          <p:cNvSpPr txBox="1"/>
          <p:nvPr/>
        </p:nvSpPr>
        <p:spPr>
          <a:xfrm>
            <a:off x="6836406" y="4277700"/>
            <a:ext cx="278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>
                <a:solidFill>
                  <a:srgbClr val="002060"/>
                </a:solidFill>
              </a:rPr>
              <a:t>Threshold: Schwellenwert (m.)</a:t>
            </a:r>
          </a:p>
        </p:txBody>
      </p:sp>
    </p:spTree>
    <p:extLst>
      <p:ext uri="{BB962C8B-B14F-4D97-AF65-F5344CB8AC3E}">
        <p14:creationId xmlns:p14="http://schemas.microsoft.com/office/powerpoint/2010/main" val="21475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30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0" y="1615303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5303"/>
                <a:ext cx="5637052" cy="1002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216660" y="3140644"/>
                <a:ext cx="3203731" cy="2933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dirty="0"/>
                  <a:t>Dabei ist:</a:t>
                </a:r>
                <a:endParaRPr lang="en-GB" sz="2000" i="1" dirty="0">
                  <a:effectLst/>
                  <a:ea typeface="Times New Roman" panose="02020603050405020304" pitchFamily="18" charset="0"/>
                </a:endParaRPr>
              </a:p>
              <a:p>
                <a:endParaRPr lang="en-GB" sz="2000" i="1" dirty="0">
                  <a:ea typeface="Times New Roman" panose="02020603050405020304" pitchFamily="18" charset="0"/>
                </a:endParaRPr>
              </a:p>
              <a:p>
                <a:endParaRPr lang="en-GB" sz="2000" b="1" dirty="0"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ea typeface="Times New Roman" panose="02020603050405020304" pitchFamily="18" charset="0"/>
                  </a:rPr>
                  <a:t>W </a:t>
                </a:r>
                <a:r>
                  <a:rPr lang="en-GB" sz="2000" dirty="0"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  <m: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ea typeface="Times New Roman" panose="02020603050405020304" pitchFamily="18" charset="0"/>
                </a:endParaRPr>
              </a:p>
              <a:p>
                <a:endParaRPr lang="en-GB" sz="2000" i="1" dirty="0"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ea typeface="Times New Roman" panose="02020603050405020304" pitchFamily="18" charset="0"/>
                  </a:rPr>
                  <a:t>X </a:t>
                </a:r>
                <a:r>
                  <a:rPr lang="en-GB" sz="2000" dirty="0"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1</m:t>
                        </m:r>
                        <m: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ea typeface="Times New Roman" panose="02020603050405020304" pitchFamily="18" charset="0"/>
                </a:endParaRPr>
              </a:p>
              <a:p>
                <a:endParaRPr lang="en-GB" sz="2000" i="1" dirty="0">
                  <a:ea typeface="Times New Roman" panose="02020603050405020304" pitchFamily="18" charset="0"/>
                </a:endParaRPr>
              </a:p>
              <a:p>
                <a:r>
                  <a:rPr lang="en-GB" sz="2000" i="1" dirty="0"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+1            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60" y="3140644"/>
                <a:ext cx="3203731" cy="2933304"/>
              </a:xfrm>
              <a:prstGeom prst="rect">
                <a:avLst/>
              </a:prstGeom>
              <a:blipFill>
                <a:blip r:embed="rId6"/>
                <a:stretch>
                  <a:fillRect l="-2095" t="-10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3EC571BC-E71D-405C-8BC4-C67233500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91" y="800349"/>
            <a:ext cx="5885381" cy="31108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2A8B99A-8C84-4D8F-A046-7D9BB0464B03}"/>
              </a:ext>
            </a:extLst>
          </p:cNvPr>
          <p:cNvSpPr txBox="1"/>
          <p:nvPr/>
        </p:nvSpPr>
        <p:spPr>
          <a:xfrm>
            <a:off x="6096000" y="4343441"/>
            <a:ext cx="5550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Begrenzungsline: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y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=0  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b =0 </a:t>
            </a:r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b="1" dirty="0">
                <a:solidFill>
                  <a:srgbClr val="002060"/>
                </a:solidFill>
              </a:rPr>
              <a:t>Begrenzungsfläche: </a:t>
            </a:r>
          </a:p>
          <a:p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a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x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y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c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z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d</a:t>
            </a:r>
            <a:r>
              <a:rPr lang="de-DE" dirty="0"/>
              <a:t> = 0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3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3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sz="1800" b="1" dirty="0">
                <a:solidFill>
                  <a:srgbClr val="002060"/>
                </a:solidFill>
              </a:rPr>
              <a:t>Hyperfläche (</a:t>
            </a:r>
            <a:r>
              <a:rPr lang="de-DE" sz="1800" b="1" i="1" dirty="0">
                <a:solidFill>
                  <a:srgbClr val="002060"/>
                </a:solidFill>
              </a:rPr>
              <a:t>n-1</a:t>
            </a:r>
            <a:r>
              <a:rPr lang="de-DE" sz="1800" b="1" dirty="0">
                <a:solidFill>
                  <a:srgbClr val="002060"/>
                </a:solidFill>
              </a:rPr>
              <a:t>):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baseline="30000" dirty="0">
                <a:solidFill>
                  <a:srgbClr val="002060"/>
                </a:solidFill>
                <a:highlight>
                  <a:srgbClr val="FFFFFF"/>
                </a:highlight>
              </a:rPr>
              <a:t>…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00"/>
                </a:highlight>
              </a:rPr>
              <a:t>n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FF"/>
                </a:highlight>
              </a:rPr>
              <a:t>n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37D232-3820-4F8F-A045-B37D4A7B3DBB}"/>
              </a:ext>
            </a:extLst>
          </p:cNvPr>
          <p:cNvSpPr txBox="1"/>
          <p:nvPr/>
        </p:nvSpPr>
        <p:spPr>
          <a:xfrm>
            <a:off x="8509081" y="730639"/>
            <a:ext cx="1361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endParaRPr lang="de-DE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2050180" y="510138"/>
            <a:ext cx="8402856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089709" y="693020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Home Messages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05F013-6A4D-4808-BECB-AA14A7CD7DDC}"/>
              </a:ext>
            </a:extLst>
          </p:cNvPr>
          <p:cNvSpPr txBox="1"/>
          <p:nvPr/>
        </p:nvSpPr>
        <p:spPr>
          <a:xfrm>
            <a:off x="2700000" y="1930246"/>
            <a:ext cx="7200000" cy="1907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Das </a:t>
            </a:r>
            <a:r>
              <a:rPr lang="de-DE" b="1" dirty="0" err="1">
                <a:solidFill>
                  <a:srgbClr val="002060"/>
                </a:solidFill>
              </a:rPr>
              <a:t>Perceptron</a:t>
            </a:r>
            <a:r>
              <a:rPr lang="de-DE" b="1" dirty="0">
                <a:solidFill>
                  <a:srgbClr val="002060"/>
                </a:solidFill>
              </a:rPr>
              <a:t> (Feed-Forward-Netz) ist ein einfaches neuronales Netz, das mit solchen künstlichen Neuronen (?) aufgebaut werden kann.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2060"/>
                </a:solidFill>
              </a:rPr>
              <a:t>Perzeptron</a:t>
            </a:r>
            <a:r>
              <a:rPr lang="en-US" b="1" dirty="0" smtClean="0">
                <a:solidFill>
                  <a:srgbClr val="002060"/>
                </a:solidFill>
              </a:rPr>
              <a:t>: </a:t>
            </a:r>
            <a:r>
              <a:rPr lang="en-US" b="1" dirty="0" err="1" smtClean="0">
                <a:solidFill>
                  <a:srgbClr val="002060"/>
                </a:solidFill>
              </a:rPr>
              <a:t>Lineare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Funktion</a:t>
            </a:r>
            <a:r>
              <a:rPr lang="en-US" b="1" dirty="0">
                <a:solidFill>
                  <a:srgbClr val="002060"/>
                </a:solidFill>
              </a:rPr>
              <a:t>  +  </a:t>
            </a:r>
            <a:r>
              <a:rPr lang="en-US" b="1" dirty="0" err="1">
                <a:solidFill>
                  <a:srgbClr val="002060"/>
                </a:solidFill>
              </a:rPr>
              <a:t>Aktivierungsfunktion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2060"/>
                </a:solidFill>
              </a:rPr>
              <a:t>Binäre-Klassifizierung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2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32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5089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Nächste Schritte: </a:t>
            </a:r>
          </a:p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 &amp; KI Winter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DC4C2A-0448-467E-B4F1-5592183A1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83" y="2649115"/>
            <a:ext cx="2787377" cy="23996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706549-D1B9-433A-8F2A-86973752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743" y="2000340"/>
            <a:ext cx="2585499" cy="37746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1A89-5354-4DF4-8AEA-617D809DC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58" y="2000340"/>
            <a:ext cx="2428130" cy="37221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729C16A-D495-4F6B-981E-3DC0B803D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71" y="1987871"/>
            <a:ext cx="2428129" cy="37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33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37D232-3820-4F8F-A045-B37D4A7B3DBB}"/>
              </a:ext>
            </a:extLst>
          </p:cNvPr>
          <p:cNvSpPr txBox="1"/>
          <p:nvPr/>
        </p:nvSpPr>
        <p:spPr>
          <a:xfrm>
            <a:off x="3568497" y="831127"/>
            <a:ext cx="1361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de-DE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endParaRPr lang="de-DE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330846" y="1601575"/>
            <a:ext cx="6756587" cy="3391961"/>
            <a:chOff x="1330846" y="1601575"/>
            <a:chExt cx="6756587" cy="339196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8610CFA-7034-4BA9-AEC2-E5A5BC54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47" y="1601575"/>
              <a:ext cx="6417222" cy="3391961"/>
            </a:xfrm>
            <a:prstGeom prst="rect">
              <a:avLst/>
            </a:prstGeom>
          </p:spPr>
        </p:pic>
        <p:sp>
          <p:nvSpPr>
            <p:cNvPr id="2" name="Textfeld 1"/>
            <p:cNvSpPr txBox="1"/>
            <p:nvPr/>
          </p:nvSpPr>
          <p:spPr>
            <a:xfrm>
              <a:off x="1384012" y="1894383"/>
              <a:ext cx="8640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dirty="0"/>
                <a:t>Konstante</a:t>
              </a: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3702040" y="1647386"/>
              <a:ext cx="8640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dirty="0"/>
                <a:t>Gewichte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940851" y="2416474"/>
              <a:ext cx="938954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600" dirty="0"/>
                <a:t>gewichtete Summe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5980941" y="3851867"/>
              <a:ext cx="16744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dirty="0"/>
                <a:t>Treppenfunktion</a:t>
              </a:r>
              <a:endParaRPr lang="de-DE" sz="16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223433" y="3051334"/>
              <a:ext cx="8640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dirty="0"/>
                <a:t>Out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330846" y="3696858"/>
              <a:ext cx="54300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5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34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051040" y="4528938"/>
                <a:ext cx="3999425" cy="2009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ea typeface="Times New Roman" panose="02020603050405020304" pitchFamily="18" charset="0"/>
                  </a:rPr>
                  <a:t>W </a:t>
                </a:r>
                <a:r>
                  <a:rPr lang="en-GB" sz="2000" dirty="0"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  <m: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ea typeface="Times New Roman" panose="02020603050405020304" pitchFamily="18" charset="0"/>
                </a:endParaRPr>
              </a:p>
              <a:p>
                <a:endParaRPr lang="en-GB" sz="2000" i="1" dirty="0"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ea typeface="Times New Roman" panose="02020603050405020304" pitchFamily="18" charset="0"/>
                  </a:rPr>
                  <a:t>X </a:t>
                </a:r>
                <a:r>
                  <a:rPr lang="en-GB" sz="2000" dirty="0"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1</m:t>
                        </m:r>
                        <m:r>
                          <a:rPr lang="de-DE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ea typeface="Times New Roman" panose="02020603050405020304" pitchFamily="18" charset="0"/>
                </a:endParaRPr>
              </a:p>
              <a:p>
                <a:endParaRPr lang="en-GB" sz="2000" i="1" dirty="0">
                  <a:ea typeface="Times New Roman" panose="02020603050405020304" pitchFamily="18" charset="0"/>
                </a:endParaRPr>
              </a:p>
              <a:p>
                <a:r>
                  <a:rPr lang="en-GB" sz="2000" b="1" i="1" dirty="0">
                    <a:solidFill>
                      <a:srgbClr val="C0000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+1            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0" y="4528938"/>
                <a:ext cx="3999425" cy="2009974"/>
              </a:xfrm>
              <a:prstGeom prst="rect">
                <a:avLst/>
              </a:prstGeom>
              <a:blipFill>
                <a:blip r:embed="rId5"/>
                <a:stretch>
                  <a:fillRect l="-1524" t="-1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5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2050180" y="510138"/>
            <a:ext cx="8402856" cy="56307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089709" y="693020"/>
            <a:ext cx="377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3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36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</p:spTree>
    <p:extLst>
      <p:ext uri="{BB962C8B-B14F-4D97-AF65-F5344CB8AC3E}">
        <p14:creationId xmlns:p14="http://schemas.microsoft.com/office/powerpoint/2010/main" val="3908040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37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1004629" cy="400110"/>
            <a:chOff x="7673704" y="4082182"/>
            <a:chExt cx="1004629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46999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434905" y="-1385332"/>
                <a:ext cx="5644122" cy="4852353"/>
                <a:chOff x="1434905" y="-1308332"/>
                <a:chExt cx="5644122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434905" y="-1308332"/>
                  <a:ext cx="5644122" cy="4483022"/>
                  <a:chOff x="1434905" y="-1308332"/>
                  <a:chExt cx="5644122" cy="4483022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483022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34905" y="3174689"/>
                    <a:ext cx="5644122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CCE55AA5-62A1-4230-9C08-C147C9D26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72" y="1271684"/>
            <a:ext cx="4833528" cy="26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8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38</a:t>
            </a:fld>
            <a:endParaRPr lang="LID4096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5E6B38B-98C8-48AA-982D-4E5AA351E644}"/>
              </a:ext>
            </a:extLst>
          </p:cNvPr>
          <p:cNvGrpSpPr/>
          <p:nvPr/>
        </p:nvGrpSpPr>
        <p:grpSpPr>
          <a:xfrm>
            <a:off x="3930347" y="1695532"/>
            <a:ext cx="1094861" cy="400110"/>
            <a:chOff x="3930347" y="1695532"/>
            <a:chExt cx="1094861" cy="40011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35AB49A4-B873-4B90-A265-0D064B35B0E0}"/>
                </a:ext>
              </a:extLst>
            </p:cNvPr>
            <p:cNvSpPr/>
            <p:nvPr/>
          </p:nvSpPr>
          <p:spPr>
            <a:xfrm>
              <a:off x="3959740" y="1726313"/>
              <a:ext cx="936896" cy="369329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F5FBE76-94E3-449A-81F2-6320C8904AC7}"/>
                </a:ext>
              </a:extLst>
            </p:cNvPr>
            <p:cNvSpPr txBox="1"/>
            <p:nvPr/>
          </p:nvSpPr>
          <p:spPr>
            <a:xfrm>
              <a:off x="3930347" y="1695532"/>
              <a:ext cx="109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schlank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ED7A5B9-9727-464A-8CD8-C9B4167AB405}"/>
              </a:ext>
            </a:extLst>
          </p:cNvPr>
          <p:cNvGrpSpPr/>
          <p:nvPr/>
        </p:nvGrpSpPr>
        <p:grpSpPr>
          <a:xfrm>
            <a:off x="7749904" y="4700249"/>
            <a:ext cx="979228" cy="400110"/>
            <a:chOff x="7673704" y="4082182"/>
            <a:chExt cx="979228" cy="40011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6A743FF-30FF-4CC2-BBA0-9B3AD9DD899D}"/>
                </a:ext>
              </a:extLst>
            </p:cNvPr>
            <p:cNvSpPr/>
            <p:nvPr/>
          </p:nvSpPr>
          <p:spPr>
            <a:xfrm>
              <a:off x="7673704" y="4112963"/>
              <a:ext cx="936896" cy="36932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DF7691-1C44-4B2A-A67D-49089CA06E7A}"/>
                </a:ext>
              </a:extLst>
            </p:cNvPr>
            <p:cNvSpPr txBox="1"/>
            <p:nvPr/>
          </p:nvSpPr>
          <p:spPr>
            <a:xfrm>
              <a:off x="7721598" y="4082182"/>
              <a:ext cx="9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FFFF"/>
                  </a:solidFill>
                </a:rPr>
                <a:t>mollig</a:t>
              </a:r>
              <a:endParaRPr lang="de-DE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680772-E224-40D6-A8B0-7DCEDD001BCC}"/>
              </a:ext>
            </a:extLst>
          </p:cNvPr>
          <p:cNvGrpSpPr/>
          <p:nvPr/>
        </p:nvGrpSpPr>
        <p:grpSpPr>
          <a:xfrm>
            <a:off x="2885012" y="1312357"/>
            <a:ext cx="6072722" cy="4895199"/>
            <a:chOff x="2885012" y="1312357"/>
            <a:chExt cx="6072722" cy="4895199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81B56E-E8D9-4BBF-BFFA-C457EC11BB87}"/>
                </a:ext>
              </a:extLst>
            </p:cNvPr>
            <p:cNvGrpSpPr/>
            <p:nvPr/>
          </p:nvGrpSpPr>
          <p:grpSpPr>
            <a:xfrm>
              <a:off x="2885012" y="1355203"/>
              <a:ext cx="6072721" cy="4852353"/>
              <a:chOff x="1006306" y="-1385332"/>
              <a:chExt cx="6072721" cy="485235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1556722-4934-4606-A71B-3C812E4651E9}"/>
                  </a:ext>
                </a:extLst>
              </p:cNvPr>
              <p:cNvGrpSpPr/>
              <p:nvPr/>
            </p:nvGrpSpPr>
            <p:grpSpPr>
              <a:xfrm>
                <a:off x="1113172" y="-1385332"/>
                <a:ext cx="5965855" cy="4852353"/>
                <a:chOff x="1113172" y="-1308332"/>
                <a:chExt cx="5965855" cy="4852353"/>
              </a:xfrm>
            </p:grpSpPr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3F20562-CBFE-44EF-A046-3F7C7B7CD954}"/>
                    </a:ext>
                  </a:extLst>
                </p:cNvPr>
                <p:cNvGrpSpPr/>
                <p:nvPr/>
              </p:nvGrpSpPr>
              <p:grpSpPr>
                <a:xfrm>
                  <a:off x="1113172" y="-1308332"/>
                  <a:ext cx="5965855" cy="4852353"/>
                  <a:chOff x="1113172" y="-1308332"/>
                  <a:chExt cx="5965855" cy="4852353"/>
                </a:xfrm>
              </p:grpSpPr>
              <p:cxnSp>
                <p:nvCxnSpPr>
                  <p:cNvPr id="30" name="Gerade Verbindung mit Pfeil 29">
                    <a:extLst>
                      <a:ext uri="{FF2B5EF4-FFF2-40B4-BE49-F238E27FC236}">
                        <a16:creationId xmlns:a16="http://schemas.microsoft.com/office/drawing/2014/main" id="{FF399A42-8D7A-4470-9E73-586468394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34905" y="-1308332"/>
                    <a:ext cx="0" cy="4852353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>
                    <a:extLst>
                      <a:ext uri="{FF2B5EF4-FFF2-40B4-BE49-F238E27FC236}">
                        <a16:creationId xmlns:a16="http://schemas.microsoft.com/office/drawing/2014/main" id="{2C2E1ED3-AED6-442F-890F-287B28CA39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172" y="3174689"/>
                    <a:ext cx="5965855" cy="0"/>
                  </a:xfrm>
                  <a:prstGeom prst="straightConnector1">
                    <a:avLst/>
                  </a:prstGeom>
                  <a:ln w="127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485D84A-4896-415E-A408-81A0F43059C9}"/>
                    </a:ext>
                  </a:extLst>
                </p:cNvPr>
                <p:cNvSpPr txBox="1"/>
                <p:nvPr/>
              </p:nvSpPr>
              <p:spPr>
                <a:xfrm>
                  <a:off x="3506094" y="3174689"/>
                  <a:ext cx="16679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>
                      <a:solidFill>
                        <a:srgbClr val="002060"/>
                      </a:solidFill>
                    </a:rPr>
                    <a:t>Körpergewicht</a:t>
                  </a:r>
                  <a:endParaRPr lang="LID4096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E469F8-4335-4973-8C91-2709BE0186B3}"/>
                  </a:ext>
                </a:extLst>
              </p:cNvPr>
              <p:cNvSpPr txBox="1"/>
              <p:nvPr/>
            </p:nvSpPr>
            <p:spPr>
              <a:xfrm rot="16200000">
                <a:off x="498122" y="790946"/>
                <a:ext cx="138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2060"/>
                    </a:solidFill>
                  </a:rPr>
                  <a:t>Körpergröße</a:t>
                </a:r>
                <a:endParaRPr lang="LID4096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1E6DDA-A9B4-4E58-8535-1F559B2A637D}"/>
                </a:ext>
              </a:extLst>
            </p:cNvPr>
            <p:cNvSpPr txBox="1"/>
            <p:nvPr/>
          </p:nvSpPr>
          <p:spPr>
            <a:xfrm>
              <a:off x="8665634" y="5838224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x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6757E56-FA7F-417A-A30D-74A2BF8E9184}"/>
                </a:ext>
              </a:extLst>
            </p:cNvPr>
            <p:cNvSpPr txBox="1"/>
            <p:nvPr/>
          </p:nvSpPr>
          <p:spPr>
            <a:xfrm>
              <a:off x="2991878" y="1312357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 dirty="0">
                  <a:solidFill>
                    <a:srgbClr val="002060"/>
                  </a:solidFill>
                </a:rPr>
                <a:t>y</a:t>
              </a:r>
              <a:endParaRPr lang="LID4096" b="1" i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52C58F3-1AA4-4A2F-B690-C3B6FBD1B8BC}"/>
              </a:ext>
            </a:extLst>
          </p:cNvPr>
          <p:cNvCxnSpPr>
            <a:cxnSpLocks/>
          </p:cNvCxnSpPr>
          <p:nvPr/>
        </p:nvCxnSpPr>
        <p:spPr>
          <a:xfrm flipV="1">
            <a:off x="3864638" y="1092737"/>
            <a:ext cx="3071578" cy="53357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234EDD32-EC91-44A5-B605-21C9653FE128}"/>
              </a:ext>
            </a:extLst>
          </p:cNvPr>
          <p:cNvSpPr txBox="1"/>
          <p:nvPr/>
        </p:nvSpPr>
        <p:spPr>
          <a:xfrm>
            <a:off x="6857856" y="1124191"/>
            <a:ext cx="24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rgbClr val="002060"/>
                </a:solidFill>
              </a:rPr>
              <a:t>y =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endParaRPr lang="LID4096" b="1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043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1156847"/>
            <a:ext cx="6137992" cy="30390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39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74" y="335425"/>
                <a:ext cx="5637052" cy="1002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F2A8B99A-8C84-4D8F-A046-7D9BB0464B03}"/>
              </a:ext>
            </a:extLst>
          </p:cNvPr>
          <p:cNvSpPr txBox="1"/>
          <p:nvPr/>
        </p:nvSpPr>
        <p:spPr>
          <a:xfrm>
            <a:off x="766355" y="4413151"/>
            <a:ext cx="5550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Begrenzungsline: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y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=0  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b =0 </a:t>
            </a:r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b="1" dirty="0">
                <a:solidFill>
                  <a:srgbClr val="002060"/>
                </a:solidFill>
              </a:rPr>
              <a:t>Begrenzungsfläche: </a:t>
            </a:r>
          </a:p>
          <a:p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a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x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b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y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c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i="1" dirty="0"/>
              <a:t>z</a:t>
            </a:r>
            <a:r>
              <a:rPr lang="de-DE" dirty="0"/>
              <a:t> + </a:t>
            </a:r>
            <a:r>
              <a:rPr lang="de-DE" dirty="0">
                <a:highlight>
                  <a:srgbClr val="FFFF00"/>
                </a:highlight>
              </a:rPr>
              <a:t>d</a:t>
            </a:r>
            <a:r>
              <a:rPr lang="de-DE" dirty="0"/>
              <a:t> = 0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→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3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3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  <a:p>
            <a:endParaRPr lang="de-DE" b="1" i="1" dirty="0">
              <a:solidFill>
                <a:srgbClr val="002060"/>
              </a:solidFill>
              <a:highlight>
                <a:srgbClr val="FFFFFF"/>
              </a:highlight>
            </a:endParaRPr>
          </a:p>
          <a:p>
            <a:r>
              <a:rPr lang="de-DE" sz="1800" b="1" dirty="0">
                <a:solidFill>
                  <a:srgbClr val="002060"/>
                </a:solidFill>
              </a:rPr>
              <a:t>Hyperfläche (</a:t>
            </a:r>
            <a:r>
              <a:rPr lang="de-DE" sz="1800" b="1" i="1" dirty="0">
                <a:solidFill>
                  <a:srgbClr val="002060"/>
                </a:solidFill>
              </a:rPr>
              <a:t>n-1</a:t>
            </a:r>
            <a:r>
              <a:rPr lang="de-DE" sz="1800" b="1" dirty="0">
                <a:solidFill>
                  <a:srgbClr val="002060"/>
                </a:solidFill>
              </a:rPr>
              <a:t>):</a:t>
            </a:r>
          </a:p>
          <a:p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</a:t>
            </a:r>
            <a:r>
              <a:rPr lang="de-DE" b="1" i="1" baseline="30000" dirty="0">
                <a:solidFill>
                  <a:srgbClr val="002060"/>
                </a:solidFill>
              </a:rPr>
              <a:t>.</a:t>
            </a:r>
            <a:r>
              <a:rPr lang="de-DE" b="1" i="1" dirty="0">
                <a:solidFill>
                  <a:srgbClr val="002060"/>
                </a:solidFill>
              </a:rPr>
              <a:t> x</a:t>
            </a:r>
            <a:r>
              <a:rPr lang="de-DE" b="1" i="1" baseline="-25000" dirty="0">
                <a:solidFill>
                  <a:srgbClr val="002060"/>
                </a:solidFill>
              </a:rPr>
              <a:t>1</a:t>
            </a:r>
            <a:r>
              <a:rPr lang="de-DE" b="1" i="1" dirty="0">
                <a:solidFill>
                  <a:srgbClr val="002060"/>
                </a:solidFill>
              </a:rPr>
              <a:t> + </a:t>
            </a:r>
            <a:r>
              <a:rPr lang="de-DE" b="1" i="1" dirty="0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00"/>
                </a:highlight>
              </a:rPr>
              <a:t>2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>
                <a:solidFill>
                  <a:srgbClr val="002060"/>
                </a:solidFill>
                <a:highlight>
                  <a:srgbClr val="FFFFFF"/>
                </a:highlight>
              </a:rPr>
              <a:t>2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baseline="30000" dirty="0">
                <a:solidFill>
                  <a:srgbClr val="002060"/>
                </a:solidFill>
                <a:highlight>
                  <a:srgbClr val="FFFFFF"/>
                </a:highlight>
              </a:rPr>
              <a:t>…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 +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00"/>
                </a:highlight>
              </a:rPr>
              <a:t>w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00"/>
                </a:highlight>
              </a:rPr>
              <a:t>n</a:t>
            </a:r>
            <a:r>
              <a:rPr lang="de-DE" b="1" i="1" baseline="30000" dirty="0">
                <a:solidFill>
                  <a:srgbClr val="002060"/>
                </a:solidFill>
              </a:rPr>
              <a:t> . </a:t>
            </a:r>
            <a:r>
              <a:rPr lang="de-DE" b="1" i="1" dirty="0" err="1">
                <a:solidFill>
                  <a:srgbClr val="002060"/>
                </a:solidFill>
                <a:highlight>
                  <a:srgbClr val="FFFFFF"/>
                </a:highlight>
              </a:rPr>
              <a:t>x</a:t>
            </a:r>
            <a:r>
              <a:rPr lang="de-DE" b="1" i="1" baseline="-25000" dirty="0" err="1">
                <a:solidFill>
                  <a:srgbClr val="002060"/>
                </a:solidFill>
                <a:highlight>
                  <a:srgbClr val="FFFFFF"/>
                </a:highlight>
              </a:rPr>
              <a:t>n</a:t>
            </a:r>
            <a:r>
              <a:rPr lang="de-DE" b="1" i="1" dirty="0">
                <a:solidFill>
                  <a:srgbClr val="002060"/>
                </a:solidFill>
                <a:highlight>
                  <a:srgbClr val="FFFFFF"/>
                </a:highlight>
              </a:rPr>
              <a:t>+ b =0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66355" y="1092737"/>
            <a:ext cx="4188417" cy="332041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166994" y="1092737"/>
            <a:ext cx="1484742" cy="332041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618607" y="1172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de-DE" dirty="0"/>
                  <a:t> = 0</a:t>
                </a: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65" y="5294526"/>
                <a:ext cx="1812291" cy="370358"/>
              </a:xfrm>
              <a:prstGeom prst="rect">
                <a:avLst/>
              </a:prstGeom>
              <a:blipFill>
                <a:blip r:embed="rId7"/>
                <a:stretch>
                  <a:fillRect l="-18855" t="-121667" r="-1684" b="-18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Grafik 32">
            <a:extLst>
              <a:ext uri="{FF2B5EF4-FFF2-40B4-BE49-F238E27FC236}">
                <a16:creationId xmlns:a16="http://schemas.microsoft.com/office/drawing/2014/main" id="{E876C98F-D8B4-4DB3-8B98-91C04AC9469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44" y="1954942"/>
            <a:ext cx="4417982" cy="2648118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D0E245E1-5697-4475-8428-1C925C3C126B}"/>
              </a:ext>
            </a:extLst>
          </p:cNvPr>
          <p:cNvSpPr txBox="1"/>
          <p:nvPr/>
        </p:nvSpPr>
        <p:spPr>
          <a:xfrm>
            <a:off x="8789493" y="2095512"/>
            <a:ext cx="2564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 </a:t>
            </a:r>
            <a:r>
              <a:rPr lang="de-DE" sz="1400" dirty="0">
                <a:solidFill>
                  <a:srgbClr val="002060"/>
                </a:solidFill>
                <a:highlight>
                  <a:srgbClr val="FFFF00"/>
                </a:highlight>
              </a:rPr>
              <a:t>a</a:t>
            </a:r>
            <a:r>
              <a:rPr lang="de-DE" sz="1400" b="1" i="1" baseline="30000" dirty="0">
                <a:solidFill>
                  <a:srgbClr val="002060"/>
                </a:solidFill>
              </a:rPr>
              <a:t> . </a:t>
            </a:r>
            <a:r>
              <a:rPr lang="de-DE" sz="1400" b="1" i="1" dirty="0">
                <a:solidFill>
                  <a:srgbClr val="002060"/>
                </a:solidFill>
              </a:rPr>
              <a:t>x</a:t>
            </a:r>
            <a:r>
              <a:rPr lang="de-DE" sz="1400" dirty="0">
                <a:solidFill>
                  <a:srgbClr val="002060"/>
                </a:solidFill>
              </a:rPr>
              <a:t> + </a:t>
            </a:r>
            <a:r>
              <a:rPr lang="de-DE" sz="1400" dirty="0">
                <a:solidFill>
                  <a:srgbClr val="002060"/>
                </a:solidFill>
                <a:highlight>
                  <a:srgbClr val="FFFF00"/>
                </a:highlight>
              </a:rPr>
              <a:t>b</a:t>
            </a:r>
            <a:r>
              <a:rPr lang="de-DE" sz="1400" b="1" i="1" baseline="30000" dirty="0">
                <a:solidFill>
                  <a:srgbClr val="002060"/>
                </a:solidFill>
              </a:rPr>
              <a:t> . </a:t>
            </a:r>
            <a:r>
              <a:rPr lang="de-DE" sz="1400" b="1" i="1" dirty="0">
                <a:solidFill>
                  <a:srgbClr val="002060"/>
                </a:solidFill>
              </a:rPr>
              <a:t>y</a:t>
            </a:r>
            <a:r>
              <a:rPr lang="de-DE" sz="1400" dirty="0">
                <a:solidFill>
                  <a:srgbClr val="002060"/>
                </a:solidFill>
              </a:rPr>
              <a:t> + </a:t>
            </a:r>
            <a:r>
              <a:rPr lang="de-DE" sz="1400" dirty="0">
                <a:solidFill>
                  <a:srgbClr val="002060"/>
                </a:solidFill>
                <a:highlight>
                  <a:srgbClr val="FFFF00"/>
                </a:highlight>
              </a:rPr>
              <a:t>c</a:t>
            </a:r>
            <a:r>
              <a:rPr lang="de-DE" sz="1400" b="1" i="1" baseline="30000" dirty="0">
                <a:solidFill>
                  <a:srgbClr val="002060"/>
                </a:solidFill>
              </a:rPr>
              <a:t> . </a:t>
            </a:r>
            <a:r>
              <a:rPr lang="de-DE" sz="1400" b="1" i="1" dirty="0">
                <a:solidFill>
                  <a:srgbClr val="002060"/>
                </a:solidFill>
              </a:rPr>
              <a:t>z</a:t>
            </a:r>
            <a:r>
              <a:rPr lang="de-DE" sz="1400" dirty="0">
                <a:solidFill>
                  <a:srgbClr val="002060"/>
                </a:solidFill>
              </a:rPr>
              <a:t> + </a:t>
            </a:r>
            <a:r>
              <a:rPr lang="de-DE" sz="1400" dirty="0">
                <a:solidFill>
                  <a:srgbClr val="002060"/>
                </a:solidFill>
                <a:highlight>
                  <a:srgbClr val="FFFF00"/>
                </a:highlight>
              </a:rPr>
              <a:t>d</a:t>
            </a:r>
            <a:r>
              <a:rPr lang="de-DE" sz="1400" dirty="0">
                <a:solidFill>
                  <a:srgbClr val="002060"/>
                </a:solidFill>
              </a:rPr>
              <a:t> = 0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H="1">
            <a:off x="8784256" y="2403289"/>
            <a:ext cx="476702" cy="5844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4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5139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großen Männer</a:t>
            </a:r>
            <a:endParaRPr lang="de-DE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ECC7CE-9919-4B7C-898E-D98A628D336C}"/>
              </a:ext>
            </a:extLst>
          </p:cNvPr>
          <p:cNvSpPr txBox="1"/>
          <p:nvPr/>
        </p:nvSpPr>
        <p:spPr>
          <a:xfrm>
            <a:off x="10561120" y="6197489"/>
            <a:ext cx="119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2060"/>
                </a:solidFill>
              </a:rPr>
              <a:t>Nets: www</a:t>
            </a:r>
            <a:endParaRPr lang="LID4096" sz="1050" i="1" dirty="0">
              <a:solidFill>
                <a:srgbClr val="00206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43E504-FC37-49AD-A313-7F30167CC601}"/>
              </a:ext>
            </a:extLst>
          </p:cNvPr>
          <p:cNvSpPr txBox="1"/>
          <p:nvPr/>
        </p:nvSpPr>
        <p:spPr>
          <a:xfrm>
            <a:off x="1264924" y="127975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Frank Rosenblatt (1928-1971): Psychologe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99DC4D-0192-4E0A-862D-8B366696951E}"/>
              </a:ext>
            </a:extLst>
          </p:cNvPr>
          <p:cNvGrpSpPr/>
          <p:nvPr/>
        </p:nvGrpSpPr>
        <p:grpSpPr>
          <a:xfrm>
            <a:off x="766355" y="1736130"/>
            <a:ext cx="10803237" cy="2503570"/>
            <a:chOff x="766355" y="2133254"/>
            <a:chExt cx="10803237" cy="250357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FCD09-1019-49DA-B83F-996754C29197}"/>
                </a:ext>
              </a:extLst>
            </p:cNvPr>
            <p:cNvGrpSpPr/>
            <p:nvPr/>
          </p:nvGrpSpPr>
          <p:grpSpPr>
            <a:xfrm>
              <a:off x="766355" y="2133254"/>
              <a:ext cx="10803237" cy="2226571"/>
              <a:chOff x="1191669" y="2116629"/>
              <a:chExt cx="10803237" cy="2226571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67C175FB-3AF7-42F5-966B-EB520719F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669" y="2116629"/>
                <a:ext cx="1692194" cy="2226571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FD2C7FD-EE6C-472B-9B4A-99D87C5F7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700" y="2116629"/>
                <a:ext cx="9031206" cy="2226571"/>
              </a:xfrm>
              <a:prstGeom prst="rect">
                <a:avLst/>
              </a:prstGeom>
            </p:spPr>
          </p:pic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37D55E9-9874-44BA-BA41-A8FCC0A3DA54}"/>
                </a:ext>
              </a:extLst>
            </p:cNvPr>
            <p:cNvSpPr txBox="1"/>
            <p:nvPr/>
          </p:nvSpPr>
          <p:spPr>
            <a:xfrm>
              <a:off x="10450918" y="4359825"/>
              <a:ext cx="1036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002060"/>
                  </a:solidFill>
                </a:rPr>
                <a:t>Bishop</a:t>
              </a:r>
              <a:r>
                <a:rPr lang="en-US" altLang="zh-CN" sz="1200" i="1" dirty="0">
                  <a:solidFill>
                    <a:srgbClr val="002060"/>
                  </a:solidFill>
                </a:rPr>
                <a:t>, 2006</a:t>
              </a:r>
              <a:endParaRPr lang="LID4096" sz="1050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E0A6D253-EDAB-4B9A-8E1F-F48FEF18CF69}"/>
              </a:ext>
            </a:extLst>
          </p:cNvPr>
          <p:cNvSpPr txBox="1"/>
          <p:nvPr/>
        </p:nvSpPr>
        <p:spPr>
          <a:xfrm>
            <a:off x="1264924" y="402638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Geoff </a:t>
            </a:r>
            <a:r>
              <a:rPr lang="de-DE" dirty="0" err="1">
                <a:solidFill>
                  <a:srgbClr val="002060"/>
                </a:solidFill>
              </a:rPr>
              <a:t>Hinton</a:t>
            </a:r>
            <a:r>
              <a:rPr lang="de-DE" dirty="0">
                <a:solidFill>
                  <a:srgbClr val="002060"/>
                </a:solidFill>
              </a:rPr>
              <a:t> (1947- ): Psychologe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905C97C-83CF-46AA-85DE-E59DBF7D7FE8}"/>
              </a:ext>
            </a:extLst>
          </p:cNvPr>
          <p:cNvGrpSpPr/>
          <p:nvPr/>
        </p:nvGrpSpPr>
        <p:grpSpPr>
          <a:xfrm>
            <a:off x="766355" y="4484306"/>
            <a:ext cx="10751581" cy="1720040"/>
            <a:chOff x="766355" y="4484306"/>
            <a:chExt cx="10751581" cy="172004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E936E5A-9CC3-428A-ACEA-3F6A785E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355" y="4484306"/>
              <a:ext cx="3341150" cy="172004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79D4877-C3BA-466F-81F0-22FD662A0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862" y="4484306"/>
              <a:ext cx="3691291" cy="171318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0C0E141-4608-487C-9317-3D31B88D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5510" y="4484306"/>
              <a:ext cx="3572426" cy="1704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1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40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64D2C-8557-4B91-92C1-93563C71C594}"/>
              </a:ext>
            </a:extLst>
          </p:cNvPr>
          <p:cNvSpPr txBox="1"/>
          <p:nvPr/>
        </p:nvSpPr>
        <p:spPr>
          <a:xfrm>
            <a:off x="905932" y="1457236"/>
            <a:ext cx="10193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Perceptron (feed-forward neural network) is a simple neural network that can be built using such artificial neurons.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LMRoman10-Regular-Identity-H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he more specialized models almost always contain embedded 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MRoman10-Regular-Identity-H"/>
              </a:rPr>
              <a:t>perceptrons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MRoman10-Regular-Identity-H"/>
              </a:rPr>
              <a:t>–feed-forward layers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4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5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DC4C2A-0448-467E-B4F1-5592183A1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39" y="1564642"/>
            <a:ext cx="5000997" cy="43053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8B81401-1AFF-4385-A170-6865C96DA84F}"/>
              </a:ext>
            </a:extLst>
          </p:cNvPr>
          <p:cNvSpPr txBox="1"/>
          <p:nvPr/>
        </p:nvSpPr>
        <p:spPr>
          <a:xfrm>
            <a:off x="7297917" y="908071"/>
            <a:ext cx="2625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Logikgatter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706549-D1B9-433A-8F2A-86973752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665" y="1564642"/>
            <a:ext cx="2625366" cy="42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6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E717956-BB5D-4BD7-84B0-06A7DEB674E8}"/>
              </a:ext>
            </a:extLst>
          </p:cNvPr>
          <p:cNvSpPr txBox="1"/>
          <p:nvPr/>
        </p:nvSpPr>
        <p:spPr>
          <a:xfrm>
            <a:off x="4812982" y="2344183"/>
            <a:ext cx="54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Funktion in der Mathematik</a:t>
            </a:r>
            <a:r>
              <a:rPr lang="de-DE" dirty="0">
                <a:solidFill>
                  <a:srgbClr val="002060"/>
                </a:solidFill>
              </a:rPr>
              <a:t>: viele Inputs, ein Output.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015F2A-9676-45A4-8040-C1AC11E5442D}"/>
              </a:ext>
            </a:extLst>
          </p:cNvPr>
          <p:cNvSpPr txBox="1"/>
          <p:nvPr/>
        </p:nvSpPr>
        <p:spPr>
          <a:xfrm>
            <a:off x="4812982" y="5082862"/>
            <a:ext cx="54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Baum in </a:t>
            </a:r>
            <a:r>
              <a:rPr lang="en-GB" b="1" dirty="0" err="1">
                <a:solidFill>
                  <a:srgbClr val="002060"/>
                </a:solidFill>
              </a:rPr>
              <a:t>Datenstruktur</a:t>
            </a:r>
            <a:r>
              <a:rPr lang="en-GB" dirty="0">
                <a:solidFill>
                  <a:srgbClr val="002060"/>
                </a:solidFill>
              </a:rPr>
              <a:t>: </a:t>
            </a:r>
            <a:r>
              <a:rPr lang="de-DE" dirty="0">
                <a:solidFill>
                  <a:srgbClr val="002060"/>
                </a:solidFill>
              </a:rPr>
              <a:t>viele Inputs, ein Output.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DEAA54-07D9-4A8D-A798-A2FAEBFDA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5" y="4168241"/>
            <a:ext cx="3912550" cy="21817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D124117-791F-428C-A09E-F08905E4501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92" y="1260664"/>
            <a:ext cx="2536370" cy="25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4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7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A9F868D-86EA-41F7-A924-48592A48519F}"/>
              </a:ext>
            </a:extLst>
          </p:cNvPr>
          <p:cNvSpPr txBox="1"/>
          <p:nvPr/>
        </p:nvSpPr>
        <p:spPr>
          <a:xfrm>
            <a:off x="5418666" y="1828754"/>
            <a:ext cx="6033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solidFill>
                  <a:srgbClr val="002060"/>
                </a:solidFill>
              </a:rPr>
              <a:t>1. Wie werden Informationen über die physikalische Welt durch das biologische System wahrgenommen oder erkannt?</a:t>
            </a:r>
          </a:p>
          <a:p>
            <a:pPr marL="342900" indent="-342900" algn="just">
              <a:buAutoNum type="arabicPeriod"/>
            </a:pPr>
            <a:endParaRPr lang="de-DE" dirty="0">
              <a:solidFill>
                <a:srgbClr val="002060"/>
              </a:solidFill>
            </a:endParaRPr>
          </a:p>
          <a:p>
            <a:pPr algn="just"/>
            <a:r>
              <a:rPr lang="de-DE" b="1" dirty="0">
                <a:solidFill>
                  <a:srgbClr val="002060"/>
                </a:solidFill>
              </a:rPr>
              <a:t>2. In welcher Form werden Informationen gespeichert bzw. erinnert?</a:t>
            </a:r>
          </a:p>
          <a:p>
            <a:pPr algn="just"/>
            <a:endParaRPr lang="de-DE" b="1" dirty="0">
              <a:solidFill>
                <a:srgbClr val="002060"/>
              </a:solidFill>
            </a:endParaRPr>
          </a:p>
          <a:p>
            <a:pPr algn="just"/>
            <a:r>
              <a:rPr lang="de-DE" b="1" dirty="0">
                <a:solidFill>
                  <a:srgbClr val="002060"/>
                </a:solidFill>
              </a:rPr>
              <a:t>3. Wie beeinflussen die gespeicherten oder erinnerten Informationen das Erkennen und Verhalten?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5652BF-86EF-43EE-92D1-58AA8AFB5F67}"/>
              </a:ext>
            </a:extLst>
          </p:cNvPr>
          <p:cNvGrpSpPr/>
          <p:nvPr/>
        </p:nvGrpSpPr>
        <p:grpSpPr>
          <a:xfrm>
            <a:off x="612941" y="1828754"/>
            <a:ext cx="5197656" cy="2601930"/>
            <a:chOff x="629566" y="1828754"/>
            <a:chExt cx="5339434" cy="267932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BBA8903-6D6E-4987-AA64-32D9464D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66" y="1828754"/>
              <a:ext cx="4435651" cy="24330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04498F3-3A39-4041-B78C-9E337CC890EE}"/>
                </a:ext>
              </a:extLst>
            </p:cNvPr>
            <p:cNvSpPr txBox="1"/>
            <p:nvPr/>
          </p:nvSpPr>
          <p:spPr>
            <a:xfrm>
              <a:off x="3640667" y="4261853"/>
              <a:ext cx="232833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solidFill>
                    <a:srgbClr val="002060"/>
                  </a:solidFill>
                </a:rPr>
                <a:t>Rosenblatt, F., 1958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74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8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11FE4C-65A5-453F-A1F1-061C29016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4" y="132765"/>
            <a:ext cx="6836348" cy="64005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49B74D-EBAB-4B61-87E9-B022249BD721}"/>
              </a:ext>
            </a:extLst>
          </p:cNvPr>
          <p:cNvSpPr txBox="1"/>
          <p:nvPr/>
        </p:nvSpPr>
        <p:spPr>
          <a:xfrm>
            <a:off x="8610600" y="6379408"/>
            <a:ext cx="224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solidFill>
                  <a:srgbClr val="002060"/>
                </a:solidFill>
              </a:rPr>
              <a:t>Rosenblatt, 1958</a:t>
            </a:r>
            <a:endParaRPr lang="de-DE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" y="56505"/>
            <a:ext cx="661096" cy="2644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772" y="33561"/>
            <a:ext cx="618308" cy="32094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920B-3D24-4163-BF30-8DF5E59AE904}" type="slidenum">
              <a:rPr lang="LID4096" smtClean="0"/>
              <a:t>9</a:t>
            </a:fld>
            <a:endParaRPr lang="LID4096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0309F-E02B-41C2-AB3A-B48DDC1AB953}"/>
              </a:ext>
            </a:extLst>
          </p:cNvPr>
          <p:cNvSpPr txBox="1"/>
          <p:nvPr/>
        </p:nvSpPr>
        <p:spPr>
          <a:xfrm>
            <a:off x="766355" y="507962"/>
            <a:ext cx="37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Perzeptron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/>
              <p:nvPr/>
            </p:nvSpPr>
            <p:spPr>
              <a:xfrm>
                <a:off x="692091" y="1615303"/>
                <a:ext cx="4780841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de-DE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de-DE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FDDD646-442A-44DB-B34A-DDBE837D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" y="1615303"/>
                <a:ext cx="4780841" cy="1002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/>
              <p:nvPr/>
            </p:nvSpPr>
            <p:spPr>
              <a:xfrm>
                <a:off x="1425139" y="3429000"/>
                <a:ext cx="3203731" cy="2563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i="1" dirty="0">
                    <a:solidFill>
                      <a:srgbClr val="002060"/>
                    </a:solidFill>
                  </a:rPr>
                  <a:t>Dabei ist:</a:t>
                </a:r>
                <a:endParaRPr lang="en-GB" sz="1600" i="1" dirty="0">
                  <a:solidFill>
                    <a:srgbClr val="002060"/>
                  </a:solidFill>
                  <a:effectLst/>
                  <a:ea typeface="Times New Roman" panose="02020603050405020304" pitchFamily="18" charset="0"/>
                </a:endParaRPr>
              </a:p>
              <a:p>
                <a:endParaRPr lang="en-GB" sz="2000" b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W </a:t>
                </a:r>
                <a:r>
                  <a:rPr lang="en-GB" sz="2000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𝑤𝑛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  <m: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X </a:t>
                </a:r>
                <a:r>
                  <a:rPr lang="en-GB" sz="2000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=</a:t>
                </a:r>
                <a:r>
                  <a:rPr lang="en-GB" sz="2000" b="1" dirty="0">
                    <a:solidFill>
                      <a:srgbClr val="002060"/>
                    </a:solidFill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  <m:r>
                          <a:rPr lang="en-GB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de-DE" sz="2000" b="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de-DE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1</m:t>
                        </m:r>
                        <m:r>
                          <a:rPr lang="de-DE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de-DE" sz="2000" b="1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𝑻</m:t>
                    </m:r>
                  </m:oMath>
                </a14:m>
                <a:endParaRPr lang="en-GB" sz="2000" b="1" baseline="30000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  <a:p>
                <a:r>
                  <a:rPr lang="en-GB" sz="2000" i="1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</a:rPr>
                  <a:t>f</a:t>
                </a:r>
                <a:r>
                  <a:rPr lang="de-DE" sz="2000" i="1" dirty="0">
                    <a:solidFill>
                      <a:srgbClr val="002060"/>
                    </a:solidFill>
                    <a:ea typeface="SimSun" panose="02010600030101010101" pitchFamily="2" charset="-122"/>
                  </a:rPr>
                  <a:t>(n)</a:t>
                </a:r>
                <a:r>
                  <a:rPr lang="de-DE" sz="2000" i="1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de-DE" sz="20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+1           </m:t>
                            </m:r>
                            <m:r>
                              <a:rPr lang="en-GB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de-DE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ansonsten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>
                  <a:solidFill>
                    <a:srgbClr val="002060"/>
                  </a:solidFill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BAA7602-C0AC-4B2E-9457-9A921BF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39" y="3429000"/>
                <a:ext cx="3203731" cy="2563972"/>
              </a:xfrm>
              <a:prstGeom prst="rect">
                <a:avLst/>
              </a:prstGeom>
              <a:blipFill>
                <a:blip r:embed="rId6"/>
                <a:stretch>
                  <a:fillRect l="-2095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367" y="1990855"/>
            <a:ext cx="6137992" cy="30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Microsoft Office PowerPoint</Application>
  <PresentationFormat>Breitbild</PresentationFormat>
  <Paragraphs>530</Paragraphs>
  <Slides>40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SimSun</vt:lpstr>
      <vt:lpstr>Arial</vt:lpstr>
      <vt:lpstr>Calibri</vt:lpstr>
      <vt:lpstr>Calibri Light</vt:lpstr>
      <vt:lpstr>Cambria Math</vt:lpstr>
      <vt:lpstr>等线</vt:lpstr>
      <vt:lpstr>LMRoman10-Regular-Identity-H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lingquan zhao</dc:creator>
  <cp:lastModifiedBy>Zhao, Lingquan</cp:lastModifiedBy>
  <cp:revision>641</cp:revision>
  <cp:lastPrinted>2024-01-22T13:41:02Z</cp:lastPrinted>
  <dcterms:created xsi:type="dcterms:W3CDTF">2023-10-23T19:24:11Z</dcterms:created>
  <dcterms:modified xsi:type="dcterms:W3CDTF">2024-02-21T12:38:46Z</dcterms:modified>
</cp:coreProperties>
</file>